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Производство работ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0225"/>
            <a:ext cx="8534399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57200"/>
            <a:ext cx="2971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обвязки, зацепки и схемы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грузов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5029198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совокупность методов обвязки и зацепки грузов для подъема и перемещения грузоподъемными машинами (кранами)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конструкций предъявляют следующие требования: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Строповые устройства, их крепление к поднимаемой конструкции и грузоподъемному крану должны быть надежными;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Трудоемкость и продолжительность операции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строповкаи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должны быть минимальными;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строповых приспособлений, устройств должно быть многократным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Расстроповка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должна производиться на расстоянии (без подъема стропальщика к месту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должна исключать нарушение формы и прочности конструкции, а также ее падение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опракидование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48767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обязательных специальных грузозахватных устройств можно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различных строительных грузов для разового подъема применять обычные канаты путем вязки их в узлы и петли.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предохранения канатов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обвязке грузов с острыми кромками следует устанавливать предохранительные подкладки. При перемещении канатными стропами грузов, имеющих острые ребра.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Необходимр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 ребрами и канатами размещать прокладки. Предохраняющие последние от повреждений. Прокладки изготавливают из дерева. Разрезанной трубы. Резинотканевых шлангов, плоских ремней и т.д.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обеспечения безопасной работы по перемещению грузов кранами разрабатываются схемы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перемещаемых грузов, которые обязательно приводятся в ППР. Схемы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Графическое изображение способов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зацепки грузов должны выдаваться на руки стропальщикам и крановщикам или вывешиваться в местах производства работ.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79487"/>
            <a:ext cx="46259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81600"/>
            <a:ext cx="8183880" cy="8534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 способов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зацепки грузов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5830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необходимо разрабатывать схемы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грузов, если: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 не имеет специальных устройств (петель, цапф, рымов и т.п.)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 снабжен специальным устройством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не может быть поднят с его помощью;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 представляет собой детали и узлы машин, перемещаемые кранами во время монтажа, демонтажа или ремонта.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не имеется разработанных схем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 подъем груза должен осуществляться в присутствии и под руководствам лица, ответственного за безопасное производство работ кранами.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901" y="930275"/>
            <a:ext cx="42441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914400"/>
            <a:ext cx="2971800" cy="5486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разработке схем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грузов необходимо соблюдать следующие правила: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Крюки стропов должны свободно заходить в зев петли, цапфы, рамы или другого грузозахватного устройства на грузе;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Крюки необходимо заводить с внутренней стороны изделий в сторону их центра тяжести;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Изделия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долджны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крепиться за все петли (цапфы, рамы)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Ветви стропов во время подъема должны иметь одинаковое натяжение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Угол между ветвями стропов не должен превышать 90º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Неиспользованные концы стропа необходимо укреплять так, чтобы они при перемещении груза не задевали встречающиеся на пути предметы;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Заведенный в монтажную петлю (цапфу, рым) крюк стропа не должен соприкасаться с поверхностью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стропуемого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4495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Сигнализация и связь при производстве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стропальных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согласования работы между стропальщиком и крановщиком применяется несколько видов сигнализации и связи.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видом сигнализации, является знаковая сигнализация которая в свою очередь подразделяется на сигнализацию с флажками и без них.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30275"/>
            <a:ext cx="3680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860</TotalTime>
  <Words>469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Производство работ</vt:lpstr>
      <vt:lpstr> Способы обвязки, зацепки и схемы строповки грузов </vt:lpstr>
      <vt:lpstr>Слайд 3</vt:lpstr>
      <vt:lpstr>Слайд 4</vt:lpstr>
      <vt:lpstr>Слайд 5</vt:lpstr>
      <vt:lpstr>Графическое изображение способов строповки и зацепки грузов</vt:lpstr>
      <vt:lpstr>Слайд 7</vt:lpstr>
      <vt:lpstr>Слайд 8</vt:lpstr>
      <vt:lpstr>Сигнализация и связь при производстве стропальных работ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161</cp:revision>
  <dcterms:modified xsi:type="dcterms:W3CDTF">2020-11-06T07:31:31Z</dcterms:modified>
</cp:coreProperties>
</file>