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02" y="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149597" y="2805429"/>
            <a:ext cx="635508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A65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123945" y="3947286"/>
            <a:ext cx="8406130" cy="720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00ADE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A65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7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A65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00ADE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A65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7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A65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A65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7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00A65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A65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7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A65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7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FFBF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10685" y="183007"/>
            <a:ext cx="8320405" cy="7207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00A65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44544" y="1554556"/>
            <a:ext cx="7706995" cy="1764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00ADEE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882628" y="6516801"/>
            <a:ext cx="269240" cy="38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A651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275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638" y="-18395"/>
            <a:ext cx="12217638" cy="718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295400" y="155029"/>
            <a:ext cx="9753600" cy="769441"/>
          </a:xfrm>
        </p:spPr>
        <p:txBody>
          <a:bodyPr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СВЕРДЛОВСКОЙ ОБЛАСТИ</a:t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профессиональное образовательное учреждение Свердловской области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«Качканарский горно-промышленный колледж»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4"/>
          </p:nvPr>
        </p:nvSpPr>
        <p:spPr>
          <a:xfrm>
            <a:off x="2045335" y="2743200"/>
            <a:ext cx="8406130" cy="738664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Технология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ремонта крана вспомогательного тормоза усл.№254 тепловоза ТЭМ18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638" y="0"/>
            <a:ext cx="1146175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388069" y="1834772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ДИПЛОМНАЯ РАБОТА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9069" y="4343400"/>
            <a:ext cx="312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группы ХХХ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Иванов Иван Иванович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Петров Петр Петрович, преподаватель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200" y="6096000"/>
            <a:ext cx="977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Качканар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b="12031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685800" y="914400"/>
            <a:ext cx="10972800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755"/>
              </a:lnSpc>
            </a:pPr>
            <a:r>
              <a:rPr lang="ru-RU" sz="2400" spc="-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endParaRPr sz="2400" spc="-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981200"/>
            <a:ext cx="1082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Задачи: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err="1" smtClean="0"/>
              <a:t>Ттт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dirty="0" err="1" smtClean="0"/>
              <a:t>оооо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b="12031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57400" y="152400"/>
            <a:ext cx="8320405" cy="369332"/>
          </a:xfrm>
        </p:spPr>
        <p:txBody>
          <a:bodyPr/>
          <a:lstStyle/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94860"/>
          </a:xfrm>
        </p:spPr>
        <p:txBody>
          <a:bodyPr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algn="ctr">
              <a:lnSpc>
                <a:spcPts val="2755"/>
              </a:lnSpc>
            </a:pPr>
            <a:r>
              <a:rPr lang="ru-RU" sz="2400" spc="-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слайда</a:t>
            </a:r>
            <a:endParaRPr sz="2400" spc="-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4"/>
          <p:cNvSpPr>
            <a:spLocks noGrp="1"/>
          </p:cNvSpPr>
          <p:nvPr>
            <p:ph sz="half" idx="2"/>
          </p:nvPr>
        </p:nvSpPr>
        <p:spPr>
          <a:xfrm>
            <a:off x="6324600" y="1600200"/>
            <a:ext cx="5303520" cy="4572000"/>
          </a:xfrm>
        </p:spPr>
        <p:txBody>
          <a:bodyPr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26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b="12031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57400" y="152400"/>
            <a:ext cx="8320405" cy="369332"/>
          </a:xfrm>
        </p:spPr>
        <p:txBody>
          <a:bodyPr/>
          <a:lstStyle/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94860"/>
          </a:xfrm>
        </p:spPr>
        <p:txBody>
          <a:bodyPr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algn="ctr">
              <a:lnSpc>
                <a:spcPts val="2755"/>
              </a:lnSpc>
            </a:pPr>
            <a:r>
              <a:rPr lang="ru-RU" sz="2400" spc="-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слайда</a:t>
            </a:r>
            <a:endParaRPr sz="2400" spc="-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4"/>
          <p:cNvSpPr>
            <a:spLocks noGrp="1"/>
          </p:cNvSpPr>
          <p:nvPr>
            <p:ph sz="half" idx="2"/>
          </p:nvPr>
        </p:nvSpPr>
        <p:spPr>
          <a:xfrm>
            <a:off x="6324600" y="1600200"/>
            <a:ext cx="5303520" cy="4572000"/>
          </a:xfrm>
        </p:spPr>
        <p:txBody>
          <a:bodyPr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41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b="12031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57400" y="152400"/>
            <a:ext cx="8320405" cy="369332"/>
          </a:xfrm>
        </p:spPr>
        <p:txBody>
          <a:bodyPr/>
          <a:lstStyle/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94860"/>
          </a:xfrm>
        </p:spPr>
        <p:txBody>
          <a:bodyPr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 algn="ctr">
              <a:lnSpc>
                <a:spcPts val="2755"/>
              </a:lnSpc>
            </a:pPr>
            <a:r>
              <a:rPr lang="ru-RU" sz="2400" spc="-5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Заголовок слайда</a:t>
            </a:r>
            <a:endParaRPr sz="2400" spc="-5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4"/>
          <p:cNvSpPr>
            <a:spLocks noGrp="1"/>
          </p:cNvSpPr>
          <p:nvPr>
            <p:ph sz="half" idx="2"/>
          </p:nvPr>
        </p:nvSpPr>
        <p:spPr>
          <a:xfrm>
            <a:off x="6324600" y="1600200"/>
            <a:ext cx="5303520" cy="4572000"/>
          </a:xfrm>
        </p:spPr>
        <p:txBody>
          <a:bodyPr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44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 rotWithShape="1">
          <a:blip r:embed="rId2" cstate="print"/>
          <a:srcRect b="12031"/>
          <a:stretch/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057400" y="152400"/>
            <a:ext cx="8320405" cy="369332"/>
          </a:xfrm>
        </p:spPr>
        <p:txBody>
          <a:bodyPr/>
          <a:lstStyle/>
          <a:p>
            <a:pPr algn="ctr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94860"/>
          </a:xfrm>
        </p:spPr>
        <p:txBody>
          <a:bodyPr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4"/>
          <p:cNvSpPr>
            <a:spLocks noGrp="1"/>
          </p:cNvSpPr>
          <p:nvPr>
            <p:ph sz="half" idx="2"/>
          </p:nvPr>
        </p:nvSpPr>
        <p:spPr>
          <a:xfrm>
            <a:off x="6324600" y="1600200"/>
            <a:ext cx="5303520" cy="4572000"/>
          </a:xfrm>
        </p:spPr>
        <p:txBody>
          <a:bodyPr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65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638" y="-18395"/>
            <a:ext cx="12217638" cy="7181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295400" y="155029"/>
            <a:ext cx="9753600" cy="769441"/>
          </a:xfrm>
        </p:spPr>
        <p:txBody>
          <a:bodyPr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СВЕРДЛОВСКОЙ ОБЛАСТИ</a:t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профессиональное образовательное учреждение Свердловской области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«Качканарский горно-промышленный колледж»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4"/>
          </p:nvPr>
        </p:nvSpPr>
        <p:spPr>
          <a:xfrm>
            <a:off x="2045335" y="2743200"/>
            <a:ext cx="8406130" cy="738664"/>
          </a:xfrm>
        </p:spPr>
        <p:txBody>
          <a:bodyPr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Технология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ремонта крана вспомогательного тормоза усл.№254 тепловоза ТЭМ18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638" y="0"/>
            <a:ext cx="1146175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388069" y="1834772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ДИПЛОМНАЯ РАБОТА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9069" y="4343400"/>
            <a:ext cx="3124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группы ХХХ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Иванов Иван Иванович</a:t>
            </a:r>
          </a:p>
          <a:p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Руководитель:</a:t>
            </a: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Петров Петр Петрович, преподаватель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0200" y="6096000"/>
            <a:ext cx="9777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Качканар</a:t>
            </a:r>
          </a:p>
          <a:p>
            <a:pPr algn="ctr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2026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64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</TotalTime>
  <Words>88</Words>
  <Application>Microsoft Office PowerPoint</Application>
  <PresentationFormat>Произвольный</PresentationFormat>
  <Paragraphs>29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Office Theme</vt:lpstr>
      <vt:lpstr>МИНИСТЕРСТВО ОБРАЗОВАНИЯ СВЕРДЛОВСКОЙ ОБЛАСТИ Государственное автономное профессиональное образовательное учреждение Свердловской области «Качканарский горно-промышленный колледж»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МИНИСТЕРСТВО ОБРАЗОВАНИЯ СВЕРДЛОВСКОЙ ОБЛАСТИ Государственное автономное профессиональное образовательное учреждение Свердловской области «Качканарский горно-промышленный колледж»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Q</dc:creator>
  <cp:lastModifiedBy>User</cp:lastModifiedBy>
  <cp:revision>4</cp:revision>
  <dcterms:created xsi:type="dcterms:W3CDTF">2025-12-19T06:58:55Z</dcterms:created>
  <dcterms:modified xsi:type="dcterms:W3CDTF">2025-12-19T09:24:57Z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2025-11-27T00:00:00Z</vt:filetime>
  </property>
  <property fmtid="{D5CDD505-2E9C-101B-9397-08002B2CF9AE}" pid="3" name="Creator">
    <vt:lpwstr>Microsoft® PowerPoint® LTSC</vt:lpwstr>
  </property>
  <property fmtid="{D5CDD505-2E9C-101B-9397-08002B2CF9AE}" pid="4" name="LastSaved">
    <vt:filetime>2025-12-19T00:00:00Z</vt:filetime>
  </property>
  <property fmtid="{D5CDD505-2E9C-101B-9397-08002B2CF9AE}" pid="5" name="Producer">
    <vt:lpwstr>Microsoft® PowerPoint® LTSC</vt:lpwstr>
  </property>
</Properties>
</file>