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14" r:id="rId2"/>
  </p:sldMasterIdLst>
  <p:notesMasterIdLst>
    <p:notesMasterId r:id="rId23"/>
  </p:notesMasterIdLst>
  <p:sldIdLst>
    <p:sldId id="328" r:id="rId3"/>
    <p:sldId id="312" r:id="rId4"/>
    <p:sldId id="311" r:id="rId5"/>
    <p:sldId id="329" r:id="rId6"/>
    <p:sldId id="330" r:id="rId7"/>
    <p:sldId id="331" r:id="rId8"/>
    <p:sldId id="332" r:id="rId9"/>
    <p:sldId id="333" r:id="rId10"/>
    <p:sldId id="334" r:id="rId11"/>
    <p:sldId id="336" r:id="rId12"/>
    <p:sldId id="337" r:id="rId13"/>
    <p:sldId id="335" r:id="rId14"/>
    <p:sldId id="327" r:id="rId15"/>
    <p:sldId id="326" r:id="rId16"/>
    <p:sldId id="338" r:id="rId17"/>
    <p:sldId id="341" r:id="rId18"/>
    <p:sldId id="339" r:id="rId19"/>
    <p:sldId id="340" r:id="rId20"/>
    <p:sldId id="300" r:id="rId21"/>
    <p:sldId id="30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73" d="100"/>
          <a:sy n="73" d="100"/>
        </p:scale>
        <p:origin x="-2088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B47B2-FDDF-40B6-9145-4A7C68A2AFB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C6546-C290-4877-B06D-481370A1F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14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C6546-C290-4877-B06D-481370A1F6F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424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260350"/>
            <a:ext cx="2058988" cy="6264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29325" cy="6264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2276475"/>
            <a:ext cx="4038600" cy="4248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2276475"/>
            <a:ext cx="4038600" cy="2047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476750"/>
            <a:ext cx="4038600" cy="2047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3A9DCE-2C52-4400-9245-D2094C0D44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9C3F76-C677-487F-BFA3-65B85A8A937E}" type="datetimeFigureOut">
              <a:rPr lang="ru-RU" smtClean="0"/>
              <a:pPr/>
              <a:t>18.12.2020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noProof="0" smtClean="0"/>
              <a:t>Вставка картинки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9C3F76-C677-487F-BFA3-65B85A8A937E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3A9DCE-2C52-4400-9245-D2094C0D4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3F76-C677-487F-BFA3-65B85A8A937E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9DCE-2C52-4400-9245-D2094C0D4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687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3F76-C677-487F-BFA3-65B85A8A937E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9DCE-2C52-4400-9245-D2094C0D4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680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3F76-C677-487F-BFA3-65B85A8A937E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9DCE-2C52-4400-9245-D2094C0D4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884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3F76-C677-487F-BFA3-65B85A8A937E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9DCE-2C52-4400-9245-D2094C0D4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851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3F76-C677-487F-BFA3-65B85A8A937E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9DCE-2C52-4400-9245-D2094C0D4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98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3F76-C677-487F-BFA3-65B85A8A937E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9DCE-2C52-4400-9245-D2094C0D4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593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3F76-C677-487F-BFA3-65B85A8A937E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9DCE-2C52-4400-9245-D2094C0D4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61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3F76-C677-487F-BFA3-65B85A8A937E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9DCE-2C52-4400-9245-D2094C0D4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664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3F76-C677-487F-BFA3-65B85A8A937E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9DCE-2C52-4400-9245-D2094C0D4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0096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3F76-C677-487F-BFA3-65B85A8A937E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9DCE-2C52-4400-9245-D2094C0D4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688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3F76-C677-487F-BFA3-65B85A8A937E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9DCE-2C52-4400-9245-D2094C0D4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325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6440ABE-F52D-4A5D-8CFA-DA4FF762CE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95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1143413"/>
          <p:cNvPicPr>
            <a:picLocks noChangeAspect="1" noChangeArrowheads="1"/>
          </p:cNvPicPr>
          <p:nvPr/>
        </p:nvPicPr>
        <p:blipFill>
          <a:blip r:embed="rId16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r>
              <a:rPr lang="en-US" smtClean="0"/>
              <a:t>3</a:t>
            </a:r>
            <a:endParaRPr 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76475"/>
            <a:ext cx="82296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 u="sng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 u="sng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 u="sng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 u="sng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 u="sng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 u="sng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 u="sng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 u="sng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 u="sng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BC48D-7A18-4C2E-8186-A6317AC31BC5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8CB1D-BDB9-4082-8C8C-FCBD80249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34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же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" name="WordArt 13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8153400" cy="2971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endParaRPr lang="ru-RU" sz="6600" b="1" kern="10">
              <a:ln w="254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FF"/>
                  </a:gs>
                  <a:gs pos="50000">
                    <a:srgbClr val="B400B4"/>
                  </a:gs>
                  <a:gs pos="100000">
                    <a:srgbClr val="FF66FF"/>
                  </a:gs>
                </a:gsLst>
                <a:lin ang="189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35" name="WordArt 16"/>
          <p:cNvSpPr>
            <a:spLocks noChangeArrowheads="1" noChangeShapeType="1" noTextEdit="1"/>
          </p:cNvSpPr>
          <p:nvPr/>
        </p:nvSpPr>
        <p:spPr bwMode="auto">
          <a:xfrm>
            <a:off x="5917422" y="4099849"/>
            <a:ext cx="5323720" cy="1914624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endParaRPr lang="ru-RU" sz="6600" b="1" kern="10">
              <a:ln w="254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FF"/>
                  </a:gs>
                  <a:gs pos="50000">
                    <a:srgbClr val="B400B4"/>
                  </a:gs>
                  <a:gs pos="100000">
                    <a:srgbClr val="FF66FF"/>
                  </a:gs>
                </a:gsLst>
                <a:lin ang="189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6" name="WordArt 17"/>
          <p:cNvSpPr>
            <a:spLocks noChangeArrowheads="1" noChangeShapeType="1" noTextEdit="1"/>
          </p:cNvSpPr>
          <p:nvPr/>
        </p:nvSpPr>
        <p:spPr bwMode="auto">
          <a:xfrm>
            <a:off x="637741" y="1363583"/>
            <a:ext cx="8144304" cy="12803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254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Взаимное расположение плоскостей. </a:t>
            </a:r>
          </a:p>
          <a:p>
            <a:pPr algn="ctr"/>
            <a:r>
              <a:rPr lang="ru-RU" sz="3600" b="1" kern="10" dirty="0" smtClean="0">
                <a:ln w="254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Параллельные плоскости</a:t>
            </a:r>
            <a:endParaRPr lang="ru-RU" sz="3600" b="1" kern="10" dirty="0">
              <a:ln w="2540">
                <a:solidFill>
                  <a:srgbClr val="8000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96678" y="165463"/>
            <a:ext cx="788536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ru-RU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Государственное бюджетное общеобразовательное учреждение  школа №543 </a:t>
            </a:r>
          </a:p>
          <a:p>
            <a:pPr lvl="0" algn="ctr">
              <a:spcBef>
                <a:spcPct val="50000"/>
              </a:spcBef>
              <a:defRPr/>
            </a:pPr>
            <a:r>
              <a:rPr lang="ru-RU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Московского района Санкт-Петербурга</a:t>
            </a:r>
          </a:p>
        </p:txBody>
      </p:sp>
      <p:sp>
        <p:nvSpPr>
          <p:cNvPr id="49" name="Подзаголовок 5"/>
          <p:cNvSpPr txBox="1">
            <a:spLocks/>
          </p:cNvSpPr>
          <p:nvPr/>
        </p:nvSpPr>
        <p:spPr>
          <a:xfrm>
            <a:off x="4951556" y="5602463"/>
            <a:ext cx="3952528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ru-RU" sz="2000" b="1" i="1" dirty="0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Учитель математики </a:t>
            </a:r>
            <a:endParaRPr lang="en-US" sz="2000" b="1" i="1" dirty="0" smtClean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</a:endParaRPr>
          </a:p>
          <a:p>
            <a:pPr marL="0" indent="0" algn="r">
              <a:buNone/>
            </a:pPr>
            <a:r>
              <a:rPr lang="ru-RU" sz="2000" b="1" i="1" dirty="0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высшей категории</a:t>
            </a:r>
            <a:br>
              <a:rPr lang="ru-RU" sz="2000" b="1" i="1" dirty="0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</a:br>
            <a:r>
              <a:rPr lang="ru-RU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Чагина Юлия Анатольевна</a:t>
            </a:r>
            <a:endParaRPr lang="ru-RU" sz="2000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42946" y="6218016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2020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34" y="2878311"/>
            <a:ext cx="4945823" cy="319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1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же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>
                <a:solidFill>
                  <a:schemeClr val="hlink"/>
                </a:solidFill>
              </a:rPr>
              <a:t>Задача № 54.</a:t>
            </a:r>
          </a:p>
        </p:txBody>
      </p:sp>
      <p:sp>
        <p:nvSpPr>
          <p:cNvPr id="16387" name="Freeform 3"/>
          <p:cNvSpPr>
            <a:spLocks/>
          </p:cNvSpPr>
          <p:nvPr/>
        </p:nvSpPr>
        <p:spPr bwMode="auto">
          <a:xfrm>
            <a:off x="2628900" y="4419600"/>
            <a:ext cx="3619500" cy="1981200"/>
          </a:xfrm>
          <a:custGeom>
            <a:avLst/>
            <a:gdLst>
              <a:gd name="T0" fmla="*/ 0 w 2280"/>
              <a:gd name="T1" fmla="*/ 776 h 1248"/>
              <a:gd name="T2" fmla="*/ 944 w 2280"/>
              <a:gd name="T3" fmla="*/ 1248 h 1248"/>
              <a:gd name="T4" fmla="*/ 2280 w 2280"/>
              <a:gd name="T5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80" h="1248">
                <a:moveTo>
                  <a:pt x="0" y="776"/>
                </a:moveTo>
                <a:lnTo>
                  <a:pt x="944" y="1248"/>
                </a:lnTo>
                <a:lnTo>
                  <a:pt x="2280" y="0"/>
                </a:lnTo>
              </a:path>
            </a:pathLst>
          </a:custGeom>
          <a:solidFill>
            <a:schemeClr val="accent2"/>
          </a:solidFill>
          <a:ln w="9525">
            <a:solidFill>
              <a:srgbClr val="FFCC99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4284663" y="2205038"/>
            <a:ext cx="71437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3348038" y="4076700"/>
            <a:ext cx="71437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5292725" y="3357563"/>
            <a:ext cx="71438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4140200" y="4581525"/>
            <a:ext cx="71438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Freeform 8"/>
          <p:cNvSpPr>
            <a:spLocks/>
          </p:cNvSpPr>
          <p:nvPr/>
        </p:nvSpPr>
        <p:spPr bwMode="auto">
          <a:xfrm>
            <a:off x="2603500" y="4419600"/>
            <a:ext cx="3670300" cy="1219200"/>
          </a:xfrm>
          <a:custGeom>
            <a:avLst/>
            <a:gdLst>
              <a:gd name="T0" fmla="*/ 0 w 2312"/>
              <a:gd name="T1" fmla="*/ 768 h 768"/>
              <a:gd name="T2" fmla="*/ 2312 w 2312"/>
              <a:gd name="T3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12" h="768">
                <a:moveTo>
                  <a:pt x="0" y="768"/>
                </a:moveTo>
                <a:lnTo>
                  <a:pt x="2312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3" name="Freeform 9"/>
          <p:cNvSpPr>
            <a:spLocks/>
          </p:cNvSpPr>
          <p:nvPr/>
        </p:nvSpPr>
        <p:spPr bwMode="auto">
          <a:xfrm>
            <a:off x="4114800" y="4406900"/>
            <a:ext cx="2171700" cy="2019300"/>
          </a:xfrm>
          <a:custGeom>
            <a:avLst/>
            <a:gdLst>
              <a:gd name="T0" fmla="*/ 0 w 1368"/>
              <a:gd name="T1" fmla="*/ 1272 h 1272"/>
              <a:gd name="T2" fmla="*/ 1368 w 1368"/>
              <a:gd name="T3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68" h="1272">
                <a:moveTo>
                  <a:pt x="0" y="1272"/>
                </a:moveTo>
                <a:lnTo>
                  <a:pt x="1368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4" name="Freeform 10"/>
          <p:cNvSpPr>
            <a:spLocks/>
          </p:cNvSpPr>
          <p:nvPr/>
        </p:nvSpPr>
        <p:spPr bwMode="auto">
          <a:xfrm>
            <a:off x="4284663" y="2276475"/>
            <a:ext cx="2006600" cy="2133600"/>
          </a:xfrm>
          <a:custGeom>
            <a:avLst/>
            <a:gdLst>
              <a:gd name="T0" fmla="*/ 1264 w 1264"/>
              <a:gd name="T1" fmla="*/ 1344 h 1344"/>
              <a:gd name="T2" fmla="*/ 0 w 1264"/>
              <a:gd name="T3" fmla="*/ 0 h 13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64" h="1344">
                <a:moveTo>
                  <a:pt x="1264" y="1344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5" name="Freeform 11"/>
          <p:cNvSpPr>
            <a:spLocks/>
          </p:cNvSpPr>
          <p:nvPr/>
        </p:nvSpPr>
        <p:spPr bwMode="auto">
          <a:xfrm>
            <a:off x="4127500" y="2298700"/>
            <a:ext cx="177800" cy="4102100"/>
          </a:xfrm>
          <a:custGeom>
            <a:avLst/>
            <a:gdLst>
              <a:gd name="T0" fmla="*/ 0 w 112"/>
              <a:gd name="T1" fmla="*/ 2584 h 2584"/>
              <a:gd name="T2" fmla="*/ 112 w 112"/>
              <a:gd name="T3" fmla="*/ 0 h 258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2" h="2584">
                <a:moveTo>
                  <a:pt x="0" y="2584"/>
                </a:moveTo>
                <a:lnTo>
                  <a:pt x="112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6" name="Freeform 12"/>
          <p:cNvSpPr>
            <a:spLocks/>
          </p:cNvSpPr>
          <p:nvPr/>
        </p:nvSpPr>
        <p:spPr bwMode="auto">
          <a:xfrm>
            <a:off x="2555875" y="2276475"/>
            <a:ext cx="1739900" cy="3365500"/>
          </a:xfrm>
          <a:custGeom>
            <a:avLst/>
            <a:gdLst>
              <a:gd name="T0" fmla="*/ 0 w 1096"/>
              <a:gd name="T1" fmla="*/ 2120 h 2120"/>
              <a:gd name="T2" fmla="*/ 1096 w 1096"/>
              <a:gd name="T3" fmla="*/ 0 h 21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96" h="2120">
                <a:moveTo>
                  <a:pt x="0" y="2120"/>
                </a:moveTo>
                <a:lnTo>
                  <a:pt x="109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7" name="Freeform 13"/>
          <p:cNvSpPr>
            <a:spLocks/>
          </p:cNvSpPr>
          <p:nvPr/>
        </p:nvSpPr>
        <p:spPr bwMode="auto">
          <a:xfrm>
            <a:off x="2627313" y="5661025"/>
            <a:ext cx="1524000" cy="774700"/>
          </a:xfrm>
          <a:custGeom>
            <a:avLst/>
            <a:gdLst>
              <a:gd name="T0" fmla="*/ 0 w 960"/>
              <a:gd name="T1" fmla="*/ 0 h 488"/>
              <a:gd name="T2" fmla="*/ 960 w 960"/>
              <a:gd name="T3" fmla="*/ 488 h 4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60" h="488">
                <a:moveTo>
                  <a:pt x="0" y="0"/>
                </a:moveTo>
                <a:lnTo>
                  <a:pt x="960" y="488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2916238" y="3716338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М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140200" y="4581525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Р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5292725" y="28527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i="1">
                <a:latin typeface="Times New Roman" pitchFamily="18" charset="0"/>
              </a:rPr>
              <a:t>N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2195513" y="551656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А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4211638" y="184467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В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3708400" y="6400800"/>
            <a:ext cx="481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 </a:t>
            </a:r>
            <a:r>
              <a:rPr lang="en-US" sz="2400" b="1" i="1">
                <a:latin typeface="Times New Roman" pitchFamily="18" charset="0"/>
              </a:rPr>
              <a:t>D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6300788" y="422116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latin typeface="Times New Roman" pitchFamily="18" charset="0"/>
              </a:rPr>
              <a:t>C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16405" name="Freeform 21"/>
          <p:cNvSpPr>
            <a:spLocks/>
          </p:cNvSpPr>
          <p:nvPr/>
        </p:nvSpPr>
        <p:spPr bwMode="auto">
          <a:xfrm>
            <a:off x="3378200" y="4089400"/>
            <a:ext cx="800100" cy="546100"/>
          </a:xfrm>
          <a:custGeom>
            <a:avLst/>
            <a:gdLst>
              <a:gd name="T0" fmla="*/ 0 w 504"/>
              <a:gd name="T1" fmla="*/ 0 h 344"/>
              <a:gd name="T2" fmla="*/ 504 w 504"/>
              <a:gd name="T3" fmla="*/ 344 h 3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04" h="344">
                <a:moveTo>
                  <a:pt x="0" y="0"/>
                </a:moveTo>
                <a:lnTo>
                  <a:pt x="504" y="34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6" name="Freeform 22"/>
          <p:cNvSpPr>
            <a:spLocks/>
          </p:cNvSpPr>
          <p:nvPr/>
        </p:nvSpPr>
        <p:spPr bwMode="auto">
          <a:xfrm>
            <a:off x="3352800" y="3390900"/>
            <a:ext cx="1981200" cy="723900"/>
          </a:xfrm>
          <a:custGeom>
            <a:avLst/>
            <a:gdLst>
              <a:gd name="T0" fmla="*/ 0 w 1248"/>
              <a:gd name="T1" fmla="*/ 456 h 456"/>
              <a:gd name="T2" fmla="*/ 1248 w 1248"/>
              <a:gd name="T3" fmla="*/ 0 h 4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48" h="456">
                <a:moveTo>
                  <a:pt x="0" y="456"/>
                </a:moveTo>
                <a:lnTo>
                  <a:pt x="1248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7" name="Freeform 23"/>
          <p:cNvSpPr>
            <a:spLocks/>
          </p:cNvSpPr>
          <p:nvPr/>
        </p:nvSpPr>
        <p:spPr bwMode="auto">
          <a:xfrm>
            <a:off x="4165600" y="3390900"/>
            <a:ext cx="1181100" cy="1231900"/>
          </a:xfrm>
          <a:custGeom>
            <a:avLst/>
            <a:gdLst>
              <a:gd name="T0" fmla="*/ 0 w 744"/>
              <a:gd name="T1" fmla="*/ 776 h 776"/>
              <a:gd name="T2" fmla="*/ 744 w 744"/>
              <a:gd name="T3" fmla="*/ 0 h 7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44" h="776">
                <a:moveTo>
                  <a:pt x="0" y="776"/>
                </a:moveTo>
                <a:lnTo>
                  <a:pt x="744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5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1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3" dur="1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animBg="1"/>
      <p:bldP spid="16388" grpId="0" animBg="1"/>
      <p:bldP spid="16389" grpId="0" animBg="1"/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  <p:bldP spid="16396" grpId="0" animBg="1"/>
      <p:bldP spid="16397" grpId="0" animBg="1"/>
      <p:bldP spid="16401" grpId="0"/>
      <p:bldP spid="16405" grpId="0" animBg="1"/>
      <p:bldP spid="16406" grpId="0" animBg="1"/>
      <p:bldP spid="164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же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>
                <a:solidFill>
                  <a:schemeClr val="hlink"/>
                </a:solidFill>
              </a:rPr>
              <a:t>Задача № 54.</a:t>
            </a:r>
          </a:p>
        </p:txBody>
      </p:sp>
      <p:sp>
        <p:nvSpPr>
          <p:cNvPr id="17411" name="Freeform 3"/>
          <p:cNvSpPr>
            <a:spLocks/>
          </p:cNvSpPr>
          <p:nvPr/>
        </p:nvSpPr>
        <p:spPr bwMode="auto">
          <a:xfrm>
            <a:off x="3378200" y="3390900"/>
            <a:ext cx="1955800" cy="1219200"/>
          </a:xfrm>
          <a:custGeom>
            <a:avLst/>
            <a:gdLst>
              <a:gd name="T0" fmla="*/ 0 w 1232"/>
              <a:gd name="T1" fmla="*/ 456 h 768"/>
              <a:gd name="T2" fmla="*/ 504 w 1232"/>
              <a:gd name="T3" fmla="*/ 768 h 768"/>
              <a:gd name="T4" fmla="*/ 1232 w 1232"/>
              <a:gd name="T5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32" h="768">
                <a:moveTo>
                  <a:pt x="0" y="456"/>
                </a:moveTo>
                <a:lnTo>
                  <a:pt x="504" y="768"/>
                </a:lnTo>
                <a:lnTo>
                  <a:pt x="1232" y="0"/>
                </a:lnTo>
              </a:path>
            </a:pathLst>
          </a:custGeom>
          <a:solidFill>
            <a:schemeClr val="hlink"/>
          </a:solidFill>
          <a:ln w="9525">
            <a:solidFill>
              <a:srgbClr val="FF00FF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2" name="Freeform 4"/>
          <p:cNvSpPr>
            <a:spLocks/>
          </p:cNvSpPr>
          <p:nvPr/>
        </p:nvSpPr>
        <p:spPr bwMode="auto">
          <a:xfrm>
            <a:off x="2628900" y="4419600"/>
            <a:ext cx="3619500" cy="1981200"/>
          </a:xfrm>
          <a:custGeom>
            <a:avLst/>
            <a:gdLst>
              <a:gd name="T0" fmla="*/ 0 w 2280"/>
              <a:gd name="T1" fmla="*/ 776 h 1248"/>
              <a:gd name="T2" fmla="*/ 944 w 2280"/>
              <a:gd name="T3" fmla="*/ 1248 h 1248"/>
              <a:gd name="T4" fmla="*/ 2280 w 2280"/>
              <a:gd name="T5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80" h="1248">
                <a:moveTo>
                  <a:pt x="0" y="776"/>
                </a:moveTo>
                <a:lnTo>
                  <a:pt x="944" y="1248"/>
                </a:lnTo>
                <a:lnTo>
                  <a:pt x="2280" y="0"/>
                </a:lnTo>
              </a:path>
            </a:pathLst>
          </a:custGeom>
          <a:solidFill>
            <a:schemeClr val="accent2"/>
          </a:solidFill>
          <a:ln w="9525">
            <a:solidFill>
              <a:srgbClr val="FFCC99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4284663" y="2205038"/>
            <a:ext cx="71437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3348038" y="4076700"/>
            <a:ext cx="71437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5292725" y="3357563"/>
            <a:ext cx="71438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4140200" y="4581525"/>
            <a:ext cx="71438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7" name="Freeform 9"/>
          <p:cNvSpPr>
            <a:spLocks/>
          </p:cNvSpPr>
          <p:nvPr/>
        </p:nvSpPr>
        <p:spPr bwMode="auto">
          <a:xfrm>
            <a:off x="2603500" y="4419600"/>
            <a:ext cx="3670300" cy="1219200"/>
          </a:xfrm>
          <a:custGeom>
            <a:avLst/>
            <a:gdLst>
              <a:gd name="T0" fmla="*/ 0 w 2312"/>
              <a:gd name="T1" fmla="*/ 768 h 768"/>
              <a:gd name="T2" fmla="*/ 2312 w 2312"/>
              <a:gd name="T3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12" h="768">
                <a:moveTo>
                  <a:pt x="0" y="768"/>
                </a:moveTo>
                <a:lnTo>
                  <a:pt x="2312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8" name="Freeform 10"/>
          <p:cNvSpPr>
            <a:spLocks/>
          </p:cNvSpPr>
          <p:nvPr/>
        </p:nvSpPr>
        <p:spPr bwMode="auto">
          <a:xfrm>
            <a:off x="4114800" y="4406900"/>
            <a:ext cx="2171700" cy="2019300"/>
          </a:xfrm>
          <a:custGeom>
            <a:avLst/>
            <a:gdLst>
              <a:gd name="T0" fmla="*/ 0 w 1368"/>
              <a:gd name="T1" fmla="*/ 1272 h 1272"/>
              <a:gd name="T2" fmla="*/ 1368 w 1368"/>
              <a:gd name="T3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68" h="1272">
                <a:moveTo>
                  <a:pt x="0" y="1272"/>
                </a:moveTo>
                <a:lnTo>
                  <a:pt x="1368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9" name="Freeform 11"/>
          <p:cNvSpPr>
            <a:spLocks/>
          </p:cNvSpPr>
          <p:nvPr/>
        </p:nvSpPr>
        <p:spPr bwMode="auto">
          <a:xfrm>
            <a:off x="4284663" y="2276475"/>
            <a:ext cx="2006600" cy="2133600"/>
          </a:xfrm>
          <a:custGeom>
            <a:avLst/>
            <a:gdLst>
              <a:gd name="T0" fmla="*/ 1264 w 1264"/>
              <a:gd name="T1" fmla="*/ 1344 h 1344"/>
              <a:gd name="T2" fmla="*/ 0 w 1264"/>
              <a:gd name="T3" fmla="*/ 0 h 13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64" h="1344">
                <a:moveTo>
                  <a:pt x="1264" y="1344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0" name="Freeform 12"/>
          <p:cNvSpPr>
            <a:spLocks/>
          </p:cNvSpPr>
          <p:nvPr/>
        </p:nvSpPr>
        <p:spPr bwMode="auto">
          <a:xfrm>
            <a:off x="4114800" y="2298700"/>
            <a:ext cx="190500" cy="4089400"/>
          </a:xfrm>
          <a:custGeom>
            <a:avLst/>
            <a:gdLst>
              <a:gd name="T0" fmla="*/ 0 w 120"/>
              <a:gd name="T1" fmla="*/ 2576 h 2576"/>
              <a:gd name="T2" fmla="*/ 120 w 120"/>
              <a:gd name="T3" fmla="*/ 0 h 25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0" h="2576">
                <a:moveTo>
                  <a:pt x="0" y="2576"/>
                </a:moveTo>
                <a:lnTo>
                  <a:pt x="12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1" name="Freeform 13"/>
          <p:cNvSpPr>
            <a:spLocks/>
          </p:cNvSpPr>
          <p:nvPr/>
        </p:nvSpPr>
        <p:spPr bwMode="auto">
          <a:xfrm>
            <a:off x="2555875" y="2276475"/>
            <a:ext cx="1739900" cy="3365500"/>
          </a:xfrm>
          <a:custGeom>
            <a:avLst/>
            <a:gdLst>
              <a:gd name="T0" fmla="*/ 0 w 1096"/>
              <a:gd name="T1" fmla="*/ 2120 h 2120"/>
              <a:gd name="T2" fmla="*/ 1096 w 1096"/>
              <a:gd name="T3" fmla="*/ 0 h 21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96" h="2120">
                <a:moveTo>
                  <a:pt x="0" y="2120"/>
                </a:moveTo>
                <a:lnTo>
                  <a:pt x="109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2" name="Freeform 14"/>
          <p:cNvSpPr>
            <a:spLocks/>
          </p:cNvSpPr>
          <p:nvPr/>
        </p:nvSpPr>
        <p:spPr bwMode="auto">
          <a:xfrm>
            <a:off x="2627313" y="5661025"/>
            <a:ext cx="1524000" cy="774700"/>
          </a:xfrm>
          <a:custGeom>
            <a:avLst/>
            <a:gdLst>
              <a:gd name="T0" fmla="*/ 0 w 960"/>
              <a:gd name="T1" fmla="*/ 0 h 488"/>
              <a:gd name="T2" fmla="*/ 960 w 960"/>
              <a:gd name="T3" fmla="*/ 488 h 4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60" h="488">
                <a:moveTo>
                  <a:pt x="0" y="0"/>
                </a:moveTo>
                <a:lnTo>
                  <a:pt x="960" y="488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2916238" y="3716338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М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4140200" y="4581525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Р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5292725" y="28527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i="1">
                <a:latin typeface="Times New Roman" pitchFamily="18" charset="0"/>
              </a:rPr>
              <a:t>N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2195513" y="551656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А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3708400" y="6400800"/>
            <a:ext cx="481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 </a:t>
            </a:r>
            <a:r>
              <a:rPr lang="en-US" sz="2400" b="1" i="1">
                <a:latin typeface="Times New Roman" pitchFamily="18" charset="0"/>
              </a:rPr>
              <a:t>D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6300788" y="422116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latin typeface="Times New Roman" pitchFamily="18" charset="0"/>
              </a:rPr>
              <a:t>C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17429" name="Freeform 21"/>
          <p:cNvSpPr>
            <a:spLocks/>
          </p:cNvSpPr>
          <p:nvPr/>
        </p:nvSpPr>
        <p:spPr bwMode="auto">
          <a:xfrm>
            <a:off x="3378200" y="4089400"/>
            <a:ext cx="800100" cy="546100"/>
          </a:xfrm>
          <a:custGeom>
            <a:avLst/>
            <a:gdLst>
              <a:gd name="T0" fmla="*/ 0 w 504"/>
              <a:gd name="T1" fmla="*/ 0 h 344"/>
              <a:gd name="T2" fmla="*/ 504 w 504"/>
              <a:gd name="T3" fmla="*/ 344 h 3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04" h="344">
                <a:moveTo>
                  <a:pt x="0" y="0"/>
                </a:moveTo>
                <a:lnTo>
                  <a:pt x="504" y="34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0" name="Freeform 22"/>
          <p:cNvSpPr>
            <a:spLocks/>
          </p:cNvSpPr>
          <p:nvPr/>
        </p:nvSpPr>
        <p:spPr bwMode="auto">
          <a:xfrm>
            <a:off x="3352800" y="3390900"/>
            <a:ext cx="1981200" cy="723900"/>
          </a:xfrm>
          <a:custGeom>
            <a:avLst/>
            <a:gdLst>
              <a:gd name="T0" fmla="*/ 0 w 1248"/>
              <a:gd name="T1" fmla="*/ 456 h 456"/>
              <a:gd name="T2" fmla="*/ 1248 w 1248"/>
              <a:gd name="T3" fmla="*/ 0 h 4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48" h="456">
                <a:moveTo>
                  <a:pt x="0" y="456"/>
                </a:moveTo>
                <a:lnTo>
                  <a:pt x="1248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1" name="Freeform 23"/>
          <p:cNvSpPr>
            <a:spLocks/>
          </p:cNvSpPr>
          <p:nvPr/>
        </p:nvSpPr>
        <p:spPr bwMode="auto">
          <a:xfrm>
            <a:off x="4165600" y="3390900"/>
            <a:ext cx="1181100" cy="1231900"/>
          </a:xfrm>
          <a:custGeom>
            <a:avLst/>
            <a:gdLst>
              <a:gd name="T0" fmla="*/ 0 w 744"/>
              <a:gd name="T1" fmla="*/ 776 h 776"/>
              <a:gd name="T2" fmla="*/ 744 w 744"/>
              <a:gd name="T3" fmla="*/ 0 h 7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44" h="776">
                <a:moveTo>
                  <a:pt x="0" y="776"/>
                </a:moveTo>
                <a:lnTo>
                  <a:pt x="744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4211638" y="184467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96701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nimBg="1"/>
      <p:bldP spid="174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же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5191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>
                <a:solidFill>
                  <a:schemeClr val="hlink"/>
                </a:solidFill>
              </a:rPr>
              <a:t>Проверка знаний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36625"/>
            <a:ext cx="8686800" cy="5661025"/>
          </a:xfrm>
        </p:spPr>
        <p:txBody>
          <a:bodyPr/>
          <a:lstStyle/>
          <a:p>
            <a:r>
              <a:rPr lang="ru-RU" sz="2400" b="1" dirty="0"/>
              <a:t>Могут  ли  прямая  и  плоскость  не  иметь  общих  точек?</a:t>
            </a:r>
          </a:p>
          <a:p>
            <a:endParaRPr lang="en-US" sz="2400" b="1" dirty="0" smtClean="0"/>
          </a:p>
          <a:p>
            <a:r>
              <a:rPr lang="ru-RU" sz="2400" b="1" dirty="0" smtClean="0"/>
              <a:t>Верно  </a:t>
            </a:r>
            <a:r>
              <a:rPr lang="ru-RU" sz="2400" b="1" dirty="0"/>
              <a:t>ли,  что  если  две  прямые  не  пересекаются,  то  они  параллельны?</a:t>
            </a:r>
          </a:p>
          <a:p>
            <a:r>
              <a:rPr lang="ru-RU" sz="2400" b="1" dirty="0"/>
              <a:t>Плоскости  </a:t>
            </a:r>
            <a:r>
              <a:rPr lang="el-GR" sz="2400" b="1" dirty="0">
                <a:cs typeface="Times New Roman" pitchFamily="18" charset="0"/>
              </a:rPr>
              <a:t>α</a:t>
            </a:r>
            <a:r>
              <a:rPr lang="ru-RU" sz="2400" b="1" dirty="0">
                <a:cs typeface="Times New Roman" pitchFamily="18" charset="0"/>
              </a:rPr>
              <a:t>  и  </a:t>
            </a:r>
            <a:r>
              <a:rPr lang="el-GR" sz="2400" b="1" dirty="0">
                <a:cs typeface="Times New Roman" pitchFamily="18" charset="0"/>
              </a:rPr>
              <a:t>β</a:t>
            </a:r>
            <a:r>
              <a:rPr lang="ru-RU" sz="2400" b="1" dirty="0">
                <a:cs typeface="Times New Roman" pitchFamily="18" charset="0"/>
              </a:rPr>
              <a:t>  параллельны,  прямая  </a:t>
            </a:r>
            <a:r>
              <a:rPr lang="en-US" sz="2400" b="1" dirty="0" smtClean="0">
                <a:cs typeface="Times New Roman" pitchFamily="18" charset="0"/>
              </a:rPr>
              <a:t>n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>
                <a:cs typeface="Times New Roman" pitchFamily="18" charset="0"/>
              </a:rPr>
              <a:t>лежит  в  плоскости  </a:t>
            </a:r>
            <a:r>
              <a:rPr lang="el-GR" sz="2400" b="1" dirty="0">
                <a:cs typeface="Times New Roman" pitchFamily="18" charset="0"/>
              </a:rPr>
              <a:t>α</a:t>
            </a:r>
            <a:r>
              <a:rPr lang="ru-RU" sz="2400" b="1" dirty="0">
                <a:cs typeface="Times New Roman" pitchFamily="18" charset="0"/>
              </a:rPr>
              <a:t>.  Верно  ли,  что  прямая  </a:t>
            </a:r>
            <a:r>
              <a:rPr lang="en-US" sz="2400" b="1" dirty="0" smtClean="0">
                <a:cs typeface="Times New Roman" pitchFamily="18" charset="0"/>
              </a:rPr>
              <a:t>n</a:t>
            </a:r>
            <a:r>
              <a:rPr lang="ru-RU" sz="2400" b="1" dirty="0" smtClean="0">
                <a:cs typeface="Times New Roman" pitchFamily="18" charset="0"/>
              </a:rPr>
              <a:t>  </a:t>
            </a:r>
            <a:r>
              <a:rPr lang="ru-RU" sz="2400" b="1" dirty="0">
                <a:cs typeface="Times New Roman" pitchFamily="18" charset="0"/>
              </a:rPr>
              <a:t>параллельна  плоскости  </a:t>
            </a:r>
            <a:r>
              <a:rPr lang="el-GR" sz="2400" b="1" dirty="0">
                <a:cs typeface="Times New Roman" pitchFamily="18" charset="0"/>
              </a:rPr>
              <a:t>β</a:t>
            </a:r>
            <a:r>
              <a:rPr lang="ru-RU" sz="2400" b="1" dirty="0">
                <a:cs typeface="Times New Roman" pitchFamily="18" charset="0"/>
              </a:rPr>
              <a:t>?</a:t>
            </a:r>
          </a:p>
          <a:p>
            <a:r>
              <a:rPr lang="ru-RU" sz="2400" b="1" dirty="0">
                <a:cs typeface="Times New Roman" pitchFamily="18" charset="0"/>
              </a:rPr>
              <a:t>Верно  ли,  что  если  прямая  а  параллельна  одной  из  двух  параллельных  плоскостей,  с  другой  плоскостью  прямая  а  имеет  одну  общую  точку?</a:t>
            </a:r>
          </a:p>
          <a:p>
            <a:r>
              <a:rPr lang="ru-RU" sz="2400" b="1" dirty="0">
                <a:cs typeface="Times New Roman" pitchFamily="18" charset="0"/>
              </a:rPr>
              <a:t>Верно  ли,  что  плоскости  параллельны,  если  прямая,  лежащая  в  одной  плоскости,  параллельна  другой  плоскости?</a:t>
            </a:r>
            <a:endParaRPr lang="el-GR" sz="2400" b="1" dirty="0">
              <a:cs typeface="Times New Roman" pitchFamily="18" charset="0"/>
            </a:endParaRPr>
          </a:p>
          <a:p>
            <a:endParaRPr lang="ru-RU" sz="2400" b="1" dirty="0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7489031" y="946150"/>
            <a:ext cx="1223963" cy="914400"/>
          </a:xfrm>
          <a:prstGeom prst="irregularSeal1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i="1" dirty="0">
                <a:latin typeface="Times New Roman" pitchFamily="18" charset="0"/>
              </a:rPr>
              <a:t>Да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6684154" y="1894317"/>
            <a:ext cx="1223962" cy="914400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i="1" dirty="0">
                <a:latin typeface="Times New Roman" pitchFamily="18" charset="0"/>
              </a:rPr>
              <a:t>Нет</a:t>
            </a: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7585234" y="2780928"/>
            <a:ext cx="1223962" cy="914400"/>
          </a:xfrm>
          <a:prstGeom prst="irregularSeal1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i="1">
                <a:latin typeface="Times New Roman" pitchFamily="18" charset="0"/>
              </a:rPr>
              <a:t>Да</a:t>
            </a: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6877049" y="4191879"/>
            <a:ext cx="1223963" cy="914400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i="1" dirty="0">
                <a:latin typeface="Times New Roman" pitchFamily="18" charset="0"/>
              </a:rPr>
              <a:t>Нет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7489032" y="5246370"/>
            <a:ext cx="1223962" cy="914400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i="1" dirty="0">
                <a:latin typeface="Times New Roman" pitchFamily="18" charset="0"/>
              </a:rPr>
              <a:t>Нет</a:t>
            </a:r>
          </a:p>
        </p:txBody>
      </p:sp>
    </p:spTree>
    <p:extLst>
      <p:ext uri="{BB962C8B-B14F-4D97-AF65-F5344CB8AC3E}">
        <p14:creationId xmlns:p14="http://schemas.microsoft.com/office/powerpoint/2010/main" val="244068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6" grpId="0" animBg="1"/>
      <p:bldP spid="18437" grpId="0" animBg="1"/>
      <p:bldP spid="18438" grpId="0" animBg="1"/>
      <p:bldP spid="18439" grpId="0" animBg="1"/>
      <p:bldP spid="184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же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85131" y="63499"/>
            <a:ext cx="3573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задач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92" y="980728"/>
            <a:ext cx="7632848" cy="548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5657" y="980728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№ 1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926" y="5805264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№ 2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6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же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43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530" y="1000822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№ 3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531" y="3789040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№ 4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8032" y="63499"/>
            <a:ext cx="3573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задач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29" y="1059244"/>
            <a:ext cx="7798193" cy="92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41" y="3789040"/>
            <a:ext cx="7792797" cy="117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36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же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101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98" y="1004636"/>
            <a:ext cx="7723838" cy="484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58032" y="63499"/>
            <a:ext cx="3573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задач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804" y="953017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№ 5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804" y="4823574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№ 6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9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же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80" y="0"/>
            <a:ext cx="9144000" cy="6858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15819"/>
            <a:ext cx="7725989" cy="540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804" y="771385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№ 7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860" y="1367027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№ 8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8032" y="63499"/>
            <a:ext cx="3573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задач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03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е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101" y="0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7344816" cy="572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58760" y="63499"/>
            <a:ext cx="4572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804" y="953017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№ 1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410" y="5949280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№ 2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е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10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8760" y="63499"/>
            <a:ext cx="4572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804" y="953017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№ 3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204" y="5013176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№ 4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69" y="1052736"/>
            <a:ext cx="7829091" cy="537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49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же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260648"/>
            <a:ext cx="9144000" cy="1628800"/>
          </a:xfrm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Свойства параллельных плоскостей</a:t>
            </a:r>
          </a:p>
          <a:p>
            <a:r>
              <a:rPr lang="ru-RU" altLang="ru-RU" sz="2800" dirty="0">
                <a:effectLst/>
              </a:rPr>
              <a:t>1. Если две параллельные плоскости пересечены третьей, то линии пересечения параллельны.</a:t>
            </a:r>
          </a:p>
          <a:p>
            <a:endParaRPr lang="ru-RU" altLang="ru-RU" sz="2800" dirty="0">
              <a:solidFill>
                <a:srgbClr val="669900"/>
              </a:solidFill>
              <a:effectLst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37020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133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жен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869" y="-37919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Пересекающиеся плоскости</a:t>
            </a: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755576" y="1617559"/>
            <a:ext cx="8064896" cy="1307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Плоскости называются пересекающимися, если они имеют общие точки</a:t>
            </a:r>
          </a:p>
        </p:txBody>
      </p:sp>
      <p:pic>
        <p:nvPicPr>
          <p:cNvPr id="5" name="Picture 11" descr="ris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3068960"/>
            <a:ext cx="3429000" cy="27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MARTInkShape-75"/>
          <p:cNvSpPr/>
          <p:nvPr>
            <p:custDataLst>
              <p:tags r:id="rId1"/>
            </p:custDataLst>
          </p:nvPr>
        </p:nvSpPr>
        <p:spPr>
          <a:xfrm>
            <a:off x="5890072" y="4010150"/>
            <a:ext cx="517922" cy="1044763"/>
          </a:xfrm>
          <a:custGeom>
            <a:avLst/>
            <a:gdLst/>
            <a:ahLst/>
            <a:cxnLst/>
            <a:rect l="0" t="0" r="0" b="0"/>
            <a:pathLst>
              <a:path w="517922" h="1044763">
                <a:moveTo>
                  <a:pt x="473273" y="26788"/>
                </a:moveTo>
                <a:lnTo>
                  <a:pt x="473273" y="26788"/>
                </a:lnTo>
                <a:lnTo>
                  <a:pt x="473273" y="31529"/>
                </a:lnTo>
                <a:lnTo>
                  <a:pt x="472281" y="32925"/>
                </a:lnTo>
                <a:lnTo>
                  <a:pt x="470627" y="33856"/>
                </a:lnTo>
                <a:lnTo>
                  <a:pt x="468533" y="34477"/>
                </a:lnTo>
                <a:lnTo>
                  <a:pt x="467136" y="35883"/>
                </a:lnTo>
                <a:lnTo>
                  <a:pt x="465584" y="40090"/>
                </a:lnTo>
                <a:lnTo>
                  <a:pt x="464375" y="57831"/>
                </a:lnTo>
                <a:lnTo>
                  <a:pt x="463373" y="59390"/>
                </a:lnTo>
                <a:lnTo>
                  <a:pt x="461712" y="60429"/>
                </a:lnTo>
                <a:lnTo>
                  <a:pt x="459613" y="61121"/>
                </a:lnTo>
                <a:lnTo>
                  <a:pt x="458213" y="62575"/>
                </a:lnTo>
                <a:lnTo>
                  <a:pt x="456658" y="66837"/>
                </a:lnTo>
                <a:lnTo>
                  <a:pt x="454494" y="86399"/>
                </a:lnTo>
                <a:lnTo>
                  <a:pt x="447735" y="96472"/>
                </a:lnTo>
                <a:lnTo>
                  <a:pt x="445739" y="105008"/>
                </a:lnTo>
                <a:lnTo>
                  <a:pt x="440420" y="113354"/>
                </a:lnTo>
                <a:lnTo>
                  <a:pt x="438404" y="123103"/>
                </a:lnTo>
                <a:lnTo>
                  <a:pt x="436814" y="137126"/>
                </a:lnTo>
                <a:lnTo>
                  <a:pt x="421725" y="176683"/>
                </a:lnTo>
                <a:lnTo>
                  <a:pt x="419605" y="183697"/>
                </a:lnTo>
                <a:lnTo>
                  <a:pt x="413825" y="194216"/>
                </a:lnTo>
                <a:lnTo>
                  <a:pt x="410680" y="208468"/>
                </a:lnTo>
                <a:lnTo>
                  <a:pt x="404897" y="220407"/>
                </a:lnTo>
                <a:lnTo>
                  <a:pt x="397498" y="247465"/>
                </a:lnTo>
                <a:lnTo>
                  <a:pt x="387676" y="264810"/>
                </a:lnTo>
                <a:lnTo>
                  <a:pt x="382061" y="283671"/>
                </a:lnTo>
                <a:lnTo>
                  <a:pt x="371692" y="301985"/>
                </a:lnTo>
                <a:lnTo>
                  <a:pt x="364205" y="327930"/>
                </a:lnTo>
                <a:lnTo>
                  <a:pt x="351974" y="351092"/>
                </a:lnTo>
                <a:lnTo>
                  <a:pt x="335974" y="390330"/>
                </a:lnTo>
                <a:lnTo>
                  <a:pt x="328486" y="417101"/>
                </a:lnTo>
                <a:lnTo>
                  <a:pt x="316256" y="441365"/>
                </a:lnTo>
                <a:lnTo>
                  <a:pt x="312648" y="457645"/>
                </a:lnTo>
                <a:lnTo>
                  <a:pt x="291591" y="497462"/>
                </a:lnTo>
                <a:lnTo>
                  <a:pt x="278962" y="537787"/>
                </a:lnTo>
                <a:lnTo>
                  <a:pt x="271612" y="550486"/>
                </a:lnTo>
                <a:lnTo>
                  <a:pt x="258394" y="589522"/>
                </a:lnTo>
                <a:lnTo>
                  <a:pt x="243697" y="618024"/>
                </a:lnTo>
                <a:lnTo>
                  <a:pt x="239225" y="634563"/>
                </a:lnTo>
                <a:lnTo>
                  <a:pt x="225723" y="669774"/>
                </a:lnTo>
                <a:lnTo>
                  <a:pt x="223352" y="680661"/>
                </a:lnTo>
                <a:lnTo>
                  <a:pt x="205492" y="720389"/>
                </a:lnTo>
                <a:lnTo>
                  <a:pt x="187632" y="764871"/>
                </a:lnTo>
                <a:lnTo>
                  <a:pt x="172730" y="806557"/>
                </a:lnTo>
                <a:lnTo>
                  <a:pt x="169580" y="817645"/>
                </a:lnTo>
                <a:lnTo>
                  <a:pt x="162775" y="830280"/>
                </a:lnTo>
                <a:lnTo>
                  <a:pt x="162095" y="833317"/>
                </a:lnTo>
                <a:lnTo>
                  <a:pt x="154866" y="846311"/>
                </a:lnTo>
                <a:lnTo>
                  <a:pt x="151719" y="860402"/>
                </a:lnTo>
                <a:lnTo>
                  <a:pt x="144235" y="872976"/>
                </a:lnTo>
                <a:lnTo>
                  <a:pt x="137007" y="881816"/>
                </a:lnTo>
                <a:lnTo>
                  <a:pt x="134348" y="891303"/>
                </a:lnTo>
                <a:lnTo>
                  <a:pt x="125127" y="901776"/>
                </a:lnTo>
                <a:lnTo>
                  <a:pt x="125016" y="910717"/>
                </a:lnTo>
                <a:lnTo>
                  <a:pt x="117327" y="903129"/>
                </a:lnTo>
                <a:lnTo>
                  <a:pt x="116453" y="897522"/>
                </a:lnTo>
                <a:lnTo>
                  <a:pt x="118895" y="892346"/>
                </a:lnTo>
                <a:lnTo>
                  <a:pt x="122295" y="886738"/>
                </a:lnTo>
                <a:lnTo>
                  <a:pt x="124209" y="877011"/>
                </a:lnTo>
                <a:lnTo>
                  <a:pt x="125937" y="851124"/>
                </a:lnTo>
                <a:lnTo>
                  <a:pt x="139835" y="808714"/>
                </a:lnTo>
                <a:lnTo>
                  <a:pt x="149764" y="767899"/>
                </a:lnTo>
                <a:lnTo>
                  <a:pt x="153846" y="750077"/>
                </a:lnTo>
                <a:lnTo>
                  <a:pt x="167197" y="711727"/>
                </a:lnTo>
                <a:lnTo>
                  <a:pt x="171578" y="689447"/>
                </a:lnTo>
                <a:lnTo>
                  <a:pt x="187691" y="649384"/>
                </a:lnTo>
                <a:lnTo>
                  <a:pt x="205397" y="605138"/>
                </a:lnTo>
                <a:lnTo>
                  <a:pt x="219275" y="562295"/>
                </a:lnTo>
                <a:lnTo>
                  <a:pt x="224051" y="536691"/>
                </a:lnTo>
                <a:lnTo>
                  <a:pt x="243204" y="498809"/>
                </a:lnTo>
                <a:lnTo>
                  <a:pt x="258846" y="455248"/>
                </a:lnTo>
                <a:lnTo>
                  <a:pt x="273828" y="416880"/>
                </a:lnTo>
                <a:lnTo>
                  <a:pt x="288724" y="379416"/>
                </a:lnTo>
                <a:lnTo>
                  <a:pt x="303609" y="338727"/>
                </a:lnTo>
                <a:lnTo>
                  <a:pt x="324629" y="295592"/>
                </a:lnTo>
                <a:lnTo>
                  <a:pt x="341936" y="257708"/>
                </a:lnTo>
                <a:lnTo>
                  <a:pt x="360131" y="217701"/>
                </a:lnTo>
                <a:lnTo>
                  <a:pt x="385709" y="176865"/>
                </a:lnTo>
                <a:lnTo>
                  <a:pt x="404703" y="137292"/>
                </a:lnTo>
                <a:lnTo>
                  <a:pt x="425642" y="96263"/>
                </a:lnTo>
                <a:lnTo>
                  <a:pt x="452437" y="56493"/>
                </a:lnTo>
                <a:lnTo>
                  <a:pt x="461697" y="37764"/>
                </a:lnTo>
                <a:lnTo>
                  <a:pt x="464160" y="30674"/>
                </a:lnTo>
                <a:lnTo>
                  <a:pt x="479720" y="8982"/>
                </a:lnTo>
                <a:lnTo>
                  <a:pt x="480548" y="5988"/>
                </a:lnTo>
                <a:lnTo>
                  <a:pt x="482092" y="3991"/>
                </a:lnTo>
                <a:lnTo>
                  <a:pt x="491122" y="3"/>
                </a:lnTo>
                <a:lnTo>
                  <a:pt x="486389" y="0"/>
                </a:lnTo>
                <a:lnTo>
                  <a:pt x="484994" y="992"/>
                </a:lnTo>
                <a:lnTo>
                  <a:pt x="484063" y="2645"/>
                </a:lnTo>
                <a:lnTo>
                  <a:pt x="481456" y="15230"/>
                </a:lnTo>
                <a:lnTo>
                  <a:pt x="455349" y="55677"/>
                </a:lnTo>
                <a:lnTo>
                  <a:pt x="434574" y="95372"/>
                </a:lnTo>
                <a:lnTo>
                  <a:pt x="404647" y="137920"/>
                </a:lnTo>
                <a:lnTo>
                  <a:pt x="377931" y="181735"/>
                </a:lnTo>
                <a:lnTo>
                  <a:pt x="351148" y="226310"/>
                </a:lnTo>
                <a:lnTo>
                  <a:pt x="328782" y="268294"/>
                </a:lnTo>
                <a:lnTo>
                  <a:pt x="305650" y="305523"/>
                </a:lnTo>
                <a:lnTo>
                  <a:pt x="282858" y="348509"/>
                </a:lnTo>
                <a:lnTo>
                  <a:pt x="260576" y="392938"/>
                </a:lnTo>
                <a:lnTo>
                  <a:pt x="239060" y="430490"/>
                </a:lnTo>
                <a:lnTo>
                  <a:pt x="212059" y="473518"/>
                </a:lnTo>
                <a:lnTo>
                  <a:pt x="189223" y="517953"/>
                </a:lnTo>
                <a:lnTo>
                  <a:pt x="167634" y="562573"/>
                </a:lnTo>
                <a:lnTo>
                  <a:pt x="146760" y="601081"/>
                </a:lnTo>
                <a:lnTo>
                  <a:pt x="126347" y="643304"/>
                </a:lnTo>
                <a:lnTo>
                  <a:pt x="107723" y="684987"/>
                </a:lnTo>
                <a:lnTo>
                  <a:pt x="86700" y="725721"/>
                </a:lnTo>
                <a:lnTo>
                  <a:pt x="63063" y="767381"/>
                </a:lnTo>
                <a:lnTo>
                  <a:pt x="41704" y="809591"/>
                </a:lnTo>
                <a:lnTo>
                  <a:pt x="28940" y="850302"/>
                </a:lnTo>
                <a:lnTo>
                  <a:pt x="20342" y="865394"/>
                </a:lnTo>
                <a:lnTo>
                  <a:pt x="9340" y="899752"/>
                </a:lnTo>
                <a:lnTo>
                  <a:pt x="8211" y="900467"/>
                </a:lnTo>
                <a:lnTo>
                  <a:pt x="378" y="901842"/>
                </a:lnTo>
                <a:lnTo>
                  <a:pt x="3" y="910718"/>
                </a:lnTo>
                <a:lnTo>
                  <a:pt x="0" y="906054"/>
                </a:lnTo>
                <a:lnTo>
                  <a:pt x="992" y="904669"/>
                </a:lnTo>
                <a:lnTo>
                  <a:pt x="4740" y="903129"/>
                </a:lnTo>
                <a:lnTo>
                  <a:pt x="6137" y="901726"/>
                </a:lnTo>
                <a:lnTo>
                  <a:pt x="11023" y="892346"/>
                </a:lnTo>
                <a:lnTo>
                  <a:pt x="14821" y="886738"/>
                </a:lnTo>
                <a:lnTo>
                  <a:pt x="17951" y="878003"/>
                </a:lnTo>
                <a:lnTo>
                  <a:pt x="23729" y="869131"/>
                </a:lnTo>
                <a:lnTo>
                  <a:pt x="41940" y="828126"/>
                </a:lnTo>
                <a:lnTo>
                  <a:pt x="65495" y="788406"/>
                </a:lnTo>
                <a:lnTo>
                  <a:pt x="83344" y="748295"/>
                </a:lnTo>
                <a:lnTo>
                  <a:pt x="101203" y="704045"/>
                </a:lnTo>
                <a:lnTo>
                  <a:pt x="114101" y="676578"/>
                </a:lnTo>
                <a:lnTo>
                  <a:pt x="135680" y="641291"/>
                </a:lnTo>
                <a:lnTo>
                  <a:pt x="151641" y="600717"/>
                </a:lnTo>
                <a:lnTo>
                  <a:pt x="172803" y="561713"/>
                </a:lnTo>
                <a:lnTo>
                  <a:pt x="194869" y="517808"/>
                </a:lnTo>
                <a:lnTo>
                  <a:pt x="216358" y="473258"/>
                </a:lnTo>
                <a:lnTo>
                  <a:pt x="238210" y="428622"/>
                </a:lnTo>
                <a:lnTo>
                  <a:pt x="260576" y="383975"/>
                </a:lnTo>
                <a:lnTo>
                  <a:pt x="283709" y="339327"/>
                </a:lnTo>
                <a:lnTo>
                  <a:pt x="307493" y="295671"/>
                </a:lnTo>
                <a:lnTo>
                  <a:pt x="327931" y="266028"/>
                </a:lnTo>
                <a:lnTo>
                  <a:pt x="351093" y="223988"/>
                </a:lnTo>
                <a:lnTo>
                  <a:pt x="368683" y="186249"/>
                </a:lnTo>
                <a:lnTo>
                  <a:pt x="394605" y="146261"/>
                </a:lnTo>
                <a:lnTo>
                  <a:pt x="416643" y="105195"/>
                </a:lnTo>
                <a:lnTo>
                  <a:pt x="433579" y="77556"/>
                </a:lnTo>
                <a:lnTo>
                  <a:pt x="437369" y="66415"/>
                </a:lnTo>
                <a:lnTo>
                  <a:pt x="452931" y="44702"/>
                </a:lnTo>
                <a:lnTo>
                  <a:pt x="455268" y="36244"/>
                </a:lnTo>
                <a:lnTo>
                  <a:pt x="463972" y="27169"/>
                </a:lnTo>
                <a:lnTo>
                  <a:pt x="464233" y="31642"/>
                </a:lnTo>
                <a:lnTo>
                  <a:pt x="463278" y="33000"/>
                </a:lnTo>
                <a:lnTo>
                  <a:pt x="461648" y="33906"/>
                </a:lnTo>
                <a:lnTo>
                  <a:pt x="459570" y="34510"/>
                </a:lnTo>
                <a:lnTo>
                  <a:pt x="458185" y="35905"/>
                </a:lnTo>
                <a:lnTo>
                  <a:pt x="456645" y="40100"/>
                </a:lnTo>
                <a:lnTo>
                  <a:pt x="454665" y="50878"/>
                </a:lnTo>
                <a:lnTo>
                  <a:pt x="449349" y="59612"/>
                </a:lnTo>
                <a:lnTo>
                  <a:pt x="439606" y="83534"/>
                </a:lnTo>
                <a:lnTo>
                  <a:pt x="419641" y="123774"/>
                </a:lnTo>
                <a:lnTo>
                  <a:pt x="399185" y="160625"/>
                </a:lnTo>
                <a:lnTo>
                  <a:pt x="389744" y="173583"/>
                </a:lnTo>
                <a:lnTo>
                  <a:pt x="372438" y="214828"/>
                </a:lnTo>
                <a:lnTo>
                  <a:pt x="350168" y="251960"/>
                </a:lnTo>
                <a:lnTo>
                  <a:pt x="326497" y="295925"/>
                </a:lnTo>
                <a:lnTo>
                  <a:pt x="306072" y="337515"/>
                </a:lnTo>
                <a:lnTo>
                  <a:pt x="287449" y="374688"/>
                </a:lnTo>
                <a:lnTo>
                  <a:pt x="270798" y="411686"/>
                </a:lnTo>
                <a:lnTo>
                  <a:pt x="252075" y="453537"/>
                </a:lnTo>
                <a:lnTo>
                  <a:pt x="233788" y="495502"/>
                </a:lnTo>
                <a:lnTo>
                  <a:pt x="217204" y="534880"/>
                </a:lnTo>
                <a:lnTo>
                  <a:pt x="198494" y="573967"/>
                </a:lnTo>
                <a:lnTo>
                  <a:pt x="180209" y="614871"/>
                </a:lnTo>
                <a:lnTo>
                  <a:pt x="163625" y="652606"/>
                </a:lnTo>
                <a:lnTo>
                  <a:pt x="144916" y="694603"/>
                </a:lnTo>
                <a:lnTo>
                  <a:pt x="131372" y="731856"/>
                </a:lnTo>
                <a:lnTo>
                  <a:pt x="113005" y="767877"/>
                </a:lnTo>
                <a:lnTo>
                  <a:pt x="98793" y="803656"/>
                </a:lnTo>
                <a:lnTo>
                  <a:pt x="83418" y="847325"/>
                </a:lnTo>
                <a:lnTo>
                  <a:pt x="65490" y="887658"/>
                </a:lnTo>
                <a:lnTo>
                  <a:pt x="51716" y="929976"/>
                </a:lnTo>
                <a:lnTo>
                  <a:pt x="36627" y="972235"/>
                </a:lnTo>
                <a:lnTo>
                  <a:pt x="36122" y="977146"/>
                </a:lnTo>
                <a:lnTo>
                  <a:pt x="34995" y="978852"/>
                </a:lnTo>
                <a:lnTo>
                  <a:pt x="33252" y="979990"/>
                </a:lnTo>
                <a:lnTo>
                  <a:pt x="26822" y="982253"/>
                </a:lnTo>
                <a:lnTo>
                  <a:pt x="31539" y="982261"/>
                </a:lnTo>
                <a:lnTo>
                  <a:pt x="32932" y="981270"/>
                </a:lnTo>
                <a:lnTo>
                  <a:pt x="33861" y="979617"/>
                </a:lnTo>
                <a:lnTo>
                  <a:pt x="44740" y="950246"/>
                </a:lnTo>
                <a:lnTo>
                  <a:pt x="50518" y="939815"/>
                </a:lnTo>
                <a:lnTo>
                  <a:pt x="63112" y="901678"/>
                </a:lnTo>
                <a:lnTo>
                  <a:pt x="83379" y="860212"/>
                </a:lnTo>
                <a:lnTo>
                  <a:pt x="101206" y="816817"/>
                </a:lnTo>
                <a:lnTo>
                  <a:pt x="118732" y="776261"/>
                </a:lnTo>
                <a:lnTo>
                  <a:pt x="139070" y="738288"/>
                </a:lnTo>
                <a:lnTo>
                  <a:pt x="154672" y="696136"/>
                </a:lnTo>
                <a:lnTo>
                  <a:pt x="176717" y="651816"/>
                </a:lnTo>
                <a:lnTo>
                  <a:pt x="199366" y="607211"/>
                </a:lnTo>
                <a:lnTo>
                  <a:pt x="216358" y="568852"/>
                </a:lnTo>
                <a:lnTo>
                  <a:pt x="238529" y="528092"/>
                </a:lnTo>
                <a:lnTo>
                  <a:pt x="255880" y="490385"/>
                </a:lnTo>
                <a:lnTo>
                  <a:pt x="274741" y="448393"/>
                </a:lnTo>
                <a:lnTo>
                  <a:pt x="293056" y="411142"/>
                </a:lnTo>
                <a:lnTo>
                  <a:pt x="315783" y="368984"/>
                </a:lnTo>
                <a:lnTo>
                  <a:pt x="336735" y="330964"/>
                </a:lnTo>
                <a:lnTo>
                  <a:pt x="355462" y="294791"/>
                </a:lnTo>
                <a:lnTo>
                  <a:pt x="377073" y="252691"/>
                </a:lnTo>
                <a:lnTo>
                  <a:pt x="390861" y="230313"/>
                </a:lnTo>
                <a:lnTo>
                  <a:pt x="413656" y="188270"/>
                </a:lnTo>
                <a:lnTo>
                  <a:pt x="434309" y="149154"/>
                </a:lnTo>
                <a:lnTo>
                  <a:pt x="458380" y="105955"/>
                </a:lnTo>
                <a:lnTo>
                  <a:pt x="469302" y="86486"/>
                </a:lnTo>
                <a:lnTo>
                  <a:pt x="473089" y="75344"/>
                </a:lnTo>
                <a:lnTo>
                  <a:pt x="479061" y="65759"/>
                </a:lnTo>
                <a:lnTo>
                  <a:pt x="482080" y="54110"/>
                </a:lnTo>
                <a:lnTo>
                  <a:pt x="491022" y="44760"/>
                </a:lnTo>
                <a:lnTo>
                  <a:pt x="486359" y="44681"/>
                </a:lnTo>
                <a:lnTo>
                  <a:pt x="484974" y="45662"/>
                </a:lnTo>
                <a:lnTo>
                  <a:pt x="484050" y="47308"/>
                </a:lnTo>
                <a:lnTo>
                  <a:pt x="483434" y="49398"/>
                </a:lnTo>
                <a:lnTo>
                  <a:pt x="475297" y="62740"/>
                </a:lnTo>
                <a:lnTo>
                  <a:pt x="474622" y="65639"/>
                </a:lnTo>
                <a:lnTo>
                  <a:pt x="446431" y="109251"/>
                </a:lnTo>
                <a:lnTo>
                  <a:pt x="421552" y="150126"/>
                </a:lnTo>
                <a:lnTo>
                  <a:pt x="399353" y="190021"/>
                </a:lnTo>
                <a:lnTo>
                  <a:pt x="377880" y="231508"/>
                </a:lnTo>
                <a:lnTo>
                  <a:pt x="355563" y="269174"/>
                </a:lnTo>
                <a:lnTo>
                  <a:pt x="335443" y="309999"/>
                </a:lnTo>
                <a:lnTo>
                  <a:pt x="315005" y="347755"/>
                </a:lnTo>
                <a:lnTo>
                  <a:pt x="296379" y="383876"/>
                </a:lnTo>
                <a:lnTo>
                  <a:pt x="273591" y="425812"/>
                </a:lnTo>
                <a:lnTo>
                  <a:pt x="252627" y="466433"/>
                </a:lnTo>
                <a:lnTo>
                  <a:pt x="233897" y="507640"/>
                </a:lnTo>
                <a:lnTo>
                  <a:pt x="211088" y="545435"/>
                </a:lnTo>
                <a:lnTo>
                  <a:pt x="190120" y="587444"/>
                </a:lnTo>
                <a:lnTo>
                  <a:pt x="171389" y="629439"/>
                </a:lnTo>
                <a:lnTo>
                  <a:pt x="154718" y="668823"/>
                </a:lnTo>
                <a:lnTo>
                  <a:pt x="135990" y="707912"/>
                </a:lnTo>
                <a:lnTo>
                  <a:pt x="117702" y="748817"/>
                </a:lnTo>
                <a:lnTo>
                  <a:pt x="102110" y="785559"/>
                </a:lnTo>
                <a:lnTo>
                  <a:pt x="86439" y="825686"/>
                </a:lnTo>
                <a:lnTo>
                  <a:pt x="71453" y="864080"/>
                </a:lnTo>
                <a:lnTo>
                  <a:pt x="50602" y="907728"/>
                </a:lnTo>
                <a:lnTo>
                  <a:pt x="38364" y="934954"/>
                </a:lnTo>
                <a:lnTo>
                  <a:pt x="35902" y="942387"/>
                </a:lnTo>
                <a:lnTo>
                  <a:pt x="28883" y="955242"/>
                </a:lnTo>
                <a:lnTo>
                  <a:pt x="26790" y="973299"/>
                </a:lnTo>
                <a:lnTo>
                  <a:pt x="31529" y="968584"/>
                </a:lnTo>
                <a:lnTo>
                  <a:pt x="33857" y="963616"/>
                </a:lnTo>
                <a:lnTo>
                  <a:pt x="34477" y="960903"/>
                </a:lnTo>
                <a:lnTo>
                  <a:pt x="42623" y="946477"/>
                </a:lnTo>
                <a:lnTo>
                  <a:pt x="54184" y="918967"/>
                </a:lnTo>
                <a:lnTo>
                  <a:pt x="74449" y="878039"/>
                </a:lnTo>
                <a:lnTo>
                  <a:pt x="92276" y="834674"/>
                </a:lnTo>
                <a:lnTo>
                  <a:pt x="114224" y="794120"/>
                </a:lnTo>
                <a:lnTo>
                  <a:pt x="131715" y="750011"/>
                </a:lnTo>
                <a:lnTo>
                  <a:pt x="153507" y="705433"/>
                </a:lnTo>
                <a:lnTo>
                  <a:pt x="176564" y="660794"/>
                </a:lnTo>
                <a:lnTo>
                  <a:pt x="199346" y="616147"/>
                </a:lnTo>
                <a:lnTo>
                  <a:pt x="221626" y="571499"/>
                </a:lnTo>
                <a:lnTo>
                  <a:pt x="243354" y="529643"/>
                </a:lnTo>
                <a:lnTo>
                  <a:pt x="260875" y="491683"/>
                </a:lnTo>
                <a:lnTo>
                  <a:pt x="283151" y="455522"/>
                </a:lnTo>
                <a:lnTo>
                  <a:pt x="300523" y="414571"/>
                </a:lnTo>
                <a:lnTo>
                  <a:pt x="327799" y="374175"/>
                </a:lnTo>
                <a:lnTo>
                  <a:pt x="350169" y="330283"/>
                </a:lnTo>
                <a:lnTo>
                  <a:pt x="372138" y="286726"/>
                </a:lnTo>
                <a:lnTo>
                  <a:pt x="394519" y="248787"/>
                </a:lnTo>
                <a:lnTo>
                  <a:pt x="413232" y="214932"/>
                </a:lnTo>
                <a:lnTo>
                  <a:pt x="426710" y="193990"/>
                </a:lnTo>
                <a:lnTo>
                  <a:pt x="449348" y="153918"/>
                </a:lnTo>
                <a:lnTo>
                  <a:pt x="470290" y="120187"/>
                </a:lnTo>
                <a:lnTo>
                  <a:pt x="487163" y="101301"/>
                </a:lnTo>
                <a:lnTo>
                  <a:pt x="491776" y="89488"/>
                </a:lnTo>
                <a:lnTo>
                  <a:pt x="500052" y="80377"/>
                </a:lnTo>
                <a:lnTo>
                  <a:pt x="500059" y="85110"/>
                </a:lnTo>
                <a:lnTo>
                  <a:pt x="497415" y="90081"/>
                </a:lnTo>
                <a:lnTo>
                  <a:pt x="493925" y="95598"/>
                </a:lnTo>
                <a:lnTo>
                  <a:pt x="491684" y="107224"/>
                </a:lnTo>
                <a:lnTo>
                  <a:pt x="491500" y="110178"/>
                </a:lnTo>
                <a:lnTo>
                  <a:pt x="488650" y="116105"/>
                </a:lnTo>
                <a:lnTo>
                  <a:pt x="467223" y="155130"/>
                </a:lnTo>
                <a:lnTo>
                  <a:pt x="446478" y="196473"/>
                </a:lnTo>
                <a:lnTo>
                  <a:pt x="428624" y="234818"/>
                </a:lnTo>
                <a:lnTo>
                  <a:pt x="407605" y="276176"/>
                </a:lnTo>
                <a:lnTo>
                  <a:pt x="390297" y="313825"/>
                </a:lnTo>
                <a:lnTo>
                  <a:pt x="368027" y="357356"/>
                </a:lnTo>
                <a:lnTo>
                  <a:pt x="349847" y="397679"/>
                </a:lnTo>
                <a:lnTo>
                  <a:pt x="333284" y="436733"/>
                </a:lnTo>
                <a:lnTo>
                  <a:pt x="314579" y="473110"/>
                </a:lnTo>
                <a:lnTo>
                  <a:pt x="296295" y="508959"/>
                </a:lnTo>
                <a:lnTo>
                  <a:pt x="279711" y="545696"/>
                </a:lnTo>
                <a:lnTo>
                  <a:pt x="261002" y="587495"/>
                </a:lnTo>
                <a:lnTo>
                  <a:pt x="242717" y="624709"/>
                </a:lnTo>
                <a:lnTo>
                  <a:pt x="226133" y="666860"/>
                </a:lnTo>
                <a:lnTo>
                  <a:pt x="207423" y="704878"/>
                </a:lnTo>
                <a:lnTo>
                  <a:pt x="189139" y="745792"/>
                </a:lnTo>
                <a:lnTo>
                  <a:pt x="173547" y="784962"/>
                </a:lnTo>
                <a:lnTo>
                  <a:pt x="158267" y="821362"/>
                </a:lnTo>
                <a:lnTo>
                  <a:pt x="141175" y="857216"/>
                </a:lnTo>
                <a:lnTo>
                  <a:pt x="127252" y="892961"/>
                </a:lnTo>
                <a:lnTo>
                  <a:pt x="105454" y="932875"/>
                </a:lnTo>
                <a:lnTo>
                  <a:pt x="89464" y="971241"/>
                </a:lnTo>
                <a:lnTo>
                  <a:pt x="70890" y="1015835"/>
                </a:lnTo>
                <a:lnTo>
                  <a:pt x="66233" y="1022982"/>
                </a:lnTo>
                <a:lnTo>
                  <a:pt x="62998" y="1033953"/>
                </a:lnTo>
                <a:lnTo>
                  <a:pt x="53588" y="1044762"/>
                </a:lnTo>
                <a:lnTo>
                  <a:pt x="58321" y="1040029"/>
                </a:lnTo>
                <a:lnTo>
                  <a:pt x="60647" y="1035058"/>
                </a:lnTo>
                <a:lnTo>
                  <a:pt x="70163" y="993635"/>
                </a:lnTo>
                <a:lnTo>
                  <a:pt x="86594" y="952468"/>
                </a:lnTo>
                <a:lnTo>
                  <a:pt x="104203" y="909649"/>
                </a:lnTo>
                <a:lnTo>
                  <a:pt x="119065" y="866024"/>
                </a:lnTo>
                <a:lnTo>
                  <a:pt x="133945" y="828578"/>
                </a:lnTo>
                <a:lnTo>
                  <a:pt x="148828" y="785564"/>
                </a:lnTo>
                <a:lnTo>
                  <a:pt x="163380" y="747398"/>
                </a:lnTo>
                <a:lnTo>
                  <a:pt x="180329" y="706676"/>
                </a:lnTo>
                <a:lnTo>
                  <a:pt x="194223" y="668976"/>
                </a:lnTo>
                <a:lnTo>
                  <a:pt x="212402" y="626987"/>
                </a:lnTo>
                <a:lnTo>
                  <a:pt x="230581" y="589736"/>
                </a:lnTo>
                <a:lnTo>
                  <a:pt x="247144" y="547577"/>
                </a:lnTo>
                <a:lnTo>
                  <a:pt x="265850" y="506912"/>
                </a:lnTo>
                <a:lnTo>
                  <a:pt x="284134" y="465696"/>
                </a:lnTo>
                <a:lnTo>
                  <a:pt x="300718" y="427899"/>
                </a:lnTo>
                <a:lnTo>
                  <a:pt x="322073" y="385890"/>
                </a:lnTo>
                <a:lnTo>
                  <a:pt x="340660" y="348635"/>
                </a:lnTo>
                <a:lnTo>
                  <a:pt x="360022" y="312613"/>
                </a:lnTo>
                <a:lnTo>
                  <a:pt x="377076" y="276834"/>
                </a:lnTo>
                <a:lnTo>
                  <a:pt x="394519" y="241104"/>
                </a:lnTo>
                <a:lnTo>
                  <a:pt x="417654" y="199098"/>
                </a:lnTo>
                <a:lnTo>
                  <a:pt x="440446" y="160898"/>
                </a:lnTo>
                <a:lnTo>
                  <a:pt x="464164" y="116269"/>
                </a:lnTo>
                <a:lnTo>
                  <a:pt x="488149" y="74604"/>
                </a:lnTo>
                <a:lnTo>
                  <a:pt x="506346" y="45268"/>
                </a:lnTo>
                <a:lnTo>
                  <a:pt x="508469" y="32864"/>
                </a:lnTo>
                <a:lnTo>
                  <a:pt x="509635" y="30838"/>
                </a:lnTo>
                <a:lnTo>
                  <a:pt x="511405" y="29489"/>
                </a:lnTo>
                <a:lnTo>
                  <a:pt x="517921" y="26789"/>
                </a:lnTo>
                <a:lnTo>
                  <a:pt x="499830" y="47525"/>
                </a:lnTo>
                <a:lnTo>
                  <a:pt x="479213" y="86488"/>
                </a:lnTo>
                <a:lnTo>
                  <a:pt x="457397" y="128993"/>
                </a:lnTo>
                <a:lnTo>
                  <a:pt x="426292" y="172805"/>
                </a:lnTo>
                <a:lnTo>
                  <a:pt x="403525" y="214725"/>
                </a:lnTo>
                <a:lnTo>
                  <a:pt x="377523" y="259014"/>
                </a:lnTo>
                <a:lnTo>
                  <a:pt x="353361" y="303616"/>
                </a:lnTo>
                <a:lnTo>
                  <a:pt x="332876" y="341974"/>
                </a:lnTo>
                <a:lnTo>
                  <a:pt x="314241" y="382735"/>
                </a:lnTo>
                <a:lnTo>
                  <a:pt x="292443" y="420441"/>
                </a:lnTo>
                <a:lnTo>
                  <a:pt x="274908" y="462432"/>
                </a:lnTo>
                <a:lnTo>
                  <a:pt x="252630" y="499684"/>
                </a:lnTo>
                <a:lnTo>
                  <a:pt x="235257" y="541842"/>
                </a:lnTo>
                <a:lnTo>
                  <a:pt x="216391" y="579862"/>
                </a:lnTo>
                <a:lnTo>
                  <a:pt x="198076" y="616035"/>
                </a:lnTo>
                <a:lnTo>
                  <a:pt x="181486" y="651844"/>
                </a:lnTo>
                <a:lnTo>
                  <a:pt x="162775" y="687581"/>
                </a:lnTo>
                <a:lnTo>
                  <a:pt x="149231" y="723303"/>
                </a:lnTo>
                <a:lnTo>
                  <a:pt x="133998" y="765306"/>
                </a:lnTo>
                <a:lnTo>
                  <a:pt x="119069" y="803506"/>
                </a:lnTo>
                <a:lnTo>
                  <a:pt x="104180" y="840740"/>
                </a:lnTo>
                <a:lnTo>
                  <a:pt x="86320" y="880658"/>
                </a:lnTo>
                <a:lnTo>
                  <a:pt x="70885" y="917647"/>
                </a:lnTo>
                <a:lnTo>
                  <a:pt x="68093" y="921327"/>
                </a:lnTo>
                <a:lnTo>
                  <a:pt x="64990" y="930707"/>
                </a:lnTo>
                <a:lnTo>
                  <a:pt x="64162" y="935987"/>
                </a:lnTo>
                <a:lnTo>
                  <a:pt x="62619" y="939506"/>
                </a:lnTo>
                <a:lnTo>
                  <a:pt x="60597" y="941853"/>
                </a:lnTo>
                <a:lnTo>
                  <a:pt x="58257" y="943417"/>
                </a:lnTo>
                <a:lnTo>
                  <a:pt x="56698" y="945452"/>
                </a:lnTo>
                <a:lnTo>
                  <a:pt x="53988" y="953960"/>
                </a:lnTo>
                <a:lnTo>
                  <a:pt x="53578" y="964395"/>
                </a:lnTo>
                <a:lnTo>
                  <a:pt x="54570" y="933360"/>
                </a:lnTo>
                <a:lnTo>
                  <a:pt x="69024" y="892893"/>
                </a:lnTo>
                <a:lnTo>
                  <a:pt x="78248" y="857055"/>
                </a:lnTo>
                <a:lnTo>
                  <a:pt x="92386" y="820133"/>
                </a:lnTo>
                <a:lnTo>
                  <a:pt x="107170" y="776698"/>
                </a:lnTo>
                <a:lnTo>
                  <a:pt x="128177" y="732209"/>
                </a:lnTo>
                <a:lnTo>
                  <a:pt x="145484" y="687582"/>
                </a:lnTo>
                <a:lnTo>
                  <a:pt x="158677" y="645729"/>
                </a:lnTo>
                <a:lnTo>
                  <a:pt x="176717" y="607769"/>
                </a:lnTo>
                <a:lnTo>
                  <a:pt x="190129" y="566867"/>
                </a:lnTo>
                <a:lnTo>
                  <a:pt x="208470" y="527699"/>
                </a:lnTo>
                <a:lnTo>
                  <a:pt x="225321" y="488654"/>
                </a:lnTo>
                <a:lnTo>
                  <a:pt x="242725" y="447758"/>
                </a:lnTo>
                <a:lnTo>
                  <a:pt x="262846" y="404880"/>
                </a:lnTo>
                <a:lnTo>
                  <a:pt x="283283" y="364072"/>
                </a:lnTo>
                <a:lnTo>
                  <a:pt x="301909" y="322828"/>
                </a:lnTo>
                <a:lnTo>
                  <a:pt x="323705" y="286018"/>
                </a:lnTo>
                <a:lnTo>
                  <a:pt x="341240" y="250083"/>
                </a:lnTo>
                <a:lnTo>
                  <a:pt x="362216" y="211526"/>
                </a:lnTo>
                <a:lnTo>
                  <a:pt x="382642" y="169296"/>
                </a:lnTo>
                <a:lnTo>
                  <a:pt x="404434" y="128482"/>
                </a:lnTo>
                <a:lnTo>
                  <a:pt x="430327" y="84627"/>
                </a:lnTo>
                <a:lnTo>
                  <a:pt x="458357" y="43100"/>
                </a:lnTo>
                <a:lnTo>
                  <a:pt x="469298" y="23910"/>
                </a:lnTo>
                <a:lnTo>
                  <a:pt x="471506" y="16248"/>
                </a:lnTo>
                <a:lnTo>
                  <a:pt x="473087" y="13808"/>
                </a:lnTo>
                <a:lnTo>
                  <a:pt x="475134" y="12182"/>
                </a:lnTo>
                <a:lnTo>
                  <a:pt x="477490" y="11098"/>
                </a:lnTo>
                <a:lnTo>
                  <a:pt x="479061" y="9382"/>
                </a:lnTo>
                <a:lnTo>
                  <a:pt x="482202" y="0"/>
                </a:lnTo>
                <a:lnTo>
                  <a:pt x="482203" y="12428"/>
                </a:lnTo>
                <a:lnTo>
                  <a:pt x="477462" y="25730"/>
                </a:lnTo>
                <a:lnTo>
                  <a:pt x="467964" y="41866"/>
                </a:lnTo>
                <a:lnTo>
                  <a:pt x="452056" y="86443"/>
                </a:lnTo>
                <a:lnTo>
                  <a:pt x="430587" y="127999"/>
                </a:lnTo>
                <a:lnTo>
                  <a:pt x="412623" y="154451"/>
                </a:lnTo>
                <a:lnTo>
                  <a:pt x="393069" y="198547"/>
                </a:lnTo>
                <a:lnTo>
                  <a:pt x="371908" y="241377"/>
                </a:lnTo>
                <a:lnTo>
                  <a:pt x="354581" y="285785"/>
                </a:lnTo>
                <a:lnTo>
                  <a:pt x="332309" y="330402"/>
                </a:lnTo>
                <a:lnTo>
                  <a:pt x="314129" y="366117"/>
                </a:lnTo>
                <a:lnTo>
                  <a:pt x="297566" y="407972"/>
                </a:lnTo>
                <a:lnTo>
                  <a:pt x="278860" y="448577"/>
                </a:lnTo>
                <a:lnTo>
                  <a:pt x="260576" y="489782"/>
                </a:lnTo>
                <a:lnTo>
                  <a:pt x="243993" y="532721"/>
                </a:lnTo>
                <a:lnTo>
                  <a:pt x="225283" y="573540"/>
                </a:lnTo>
                <a:lnTo>
                  <a:pt x="206998" y="614787"/>
                </a:lnTo>
                <a:lnTo>
                  <a:pt x="191407" y="652590"/>
                </a:lnTo>
                <a:lnTo>
                  <a:pt x="176127" y="694600"/>
                </a:lnTo>
                <a:lnTo>
                  <a:pt x="159034" y="731855"/>
                </a:lnTo>
                <a:lnTo>
                  <a:pt x="145111" y="774014"/>
                </a:lnTo>
                <a:lnTo>
                  <a:pt x="126927" y="812034"/>
                </a:lnTo>
                <a:lnTo>
                  <a:pt x="113486" y="848207"/>
                </a:lnTo>
                <a:lnTo>
                  <a:pt x="98276" y="890307"/>
                </a:lnTo>
                <a:lnTo>
                  <a:pt x="84342" y="929512"/>
                </a:lnTo>
                <a:lnTo>
                  <a:pt x="80367" y="96440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35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женя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260648"/>
            <a:ext cx="9144000" cy="1584176"/>
          </a:xfrm>
        </p:spPr>
        <p:txBody>
          <a:bodyPr/>
          <a:lstStyle/>
          <a:p>
            <a:r>
              <a:rPr lang="ru-RU" altLang="ru-RU" b="1" dirty="0">
                <a:solidFill>
                  <a:srgbClr val="002060"/>
                </a:solidFill>
              </a:rPr>
              <a:t>Свойства параллельных плоскостей</a:t>
            </a:r>
          </a:p>
          <a:p>
            <a:r>
              <a:rPr lang="ru-RU" altLang="ru-RU" sz="2800" dirty="0" smtClean="0"/>
              <a:t>2</a:t>
            </a:r>
            <a:r>
              <a:rPr lang="ru-RU" altLang="ru-RU" sz="2800" dirty="0"/>
              <a:t>. Отрезки параллельных прямых, заключенные между параллельными плоскостями, </a:t>
            </a:r>
            <a:r>
              <a:rPr lang="ru-RU" altLang="ru-RU" sz="2800" dirty="0" smtClean="0"/>
              <a:t>равны</a:t>
            </a:r>
            <a:r>
              <a:rPr lang="en-US" altLang="ru-RU" sz="2800" dirty="0" smtClean="0"/>
              <a:t>.</a:t>
            </a:r>
            <a:endParaRPr lang="ru-RU" altLang="ru-RU" sz="2800" dirty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24025"/>
            <a:ext cx="347027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MARTInkShape-76"/>
          <p:cNvSpPr/>
          <p:nvPr>
            <p:custDataLst>
              <p:tags r:id="rId1"/>
            </p:custDataLst>
          </p:nvPr>
        </p:nvSpPr>
        <p:spPr>
          <a:xfrm>
            <a:off x="4098727" y="3634383"/>
            <a:ext cx="53579" cy="1848446"/>
          </a:xfrm>
          <a:custGeom>
            <a:avLst/>
            <a:gdLst/>
            <a:ahLst/>
            <a:cxnLst/>
            <a:rect l="0" t="0" r="0" b="0"/>
            <a:pathLst>
              <a:path w="53579" h="1848446">
                <a:moveTo>
                  <a:pt x="26789" y="26789"/>
                </a:moveTo>
                <a:lnTo>
                  <a:pt x="26789" y="26789"/>
                </a:lnTo>
                <a:lnTo>
                  <a:pt x="19100" y="26789"/>
                </a:lnTo>
                <a:lnTo>
                  <a:pt x="18686" y="27781"/>
                </a:lnTo>
                <a:lnTo>
                  <a:pt x="17859" y="71578"/>
                </a:lnTo>
                <a:lnTo>
                  <a:pt x="17859" y="93918"/>
                </a:lnTo>
                <a:lnTo>
                  <a:pt x="18851" y="95354"/>
                </a:lnTo>
                <a:lnTo>
                  <a:pt x="20505" y="96311"/>
                </a:lnTo>
                <a:lnTo>
                  <a:pt x="22599" y="96950"/>
                </a:lnTo>
                <a:lnTo>
                  <a:pt x="23996" y="98367"/>
                </a:lnTo>
                <a:lnTo>
                  <a:pt x="26420" y="105803"/>
                </a:lnTo>
                <a:lnTo>
                  <a:pt x="26789" y="149893"/>
                </a:lnTo>
                <a:lnTo>
                  <a:pt x="26789" y="193638"/>
                </a:lnTo>
                <a:lnTo>
                  <a:pt x="26789" y="196420"/>
                </a:lnTo>
                <a:lnTo>
                  <a:pt x="35350" y="205014"/>
                </a:lnTo>
                <a:lnTo>
                  <a:pt x="35709" y="218676"/>
                </a:lnTo>
                <a:lnTo>
                  <a:pt x="34720" y="220197"/>
                </a:lnTo>
                <a:lnTo>
                  <a:pt x="33068" y="221212"/>
                </a:lnTo>
                <a:lnTo>
                  <a:pt x="27156" y="223123"/>
                </a:lnTo>
                <a:lnTo>
                  <a:pt x="26789" y="266539"/>
                </a:lnTo>
                <a:lnTo>
                  <a:pt x="26789" y="310627"/>
                </a:lnTo>
                <a:lnTo>
                  <a:pt x="26789" y="354321"/>
                </a:lnTo>
                <a:lnTo>
                  <a:pt x="26789" y="364866"/>
                </a:lnTo>
                <a:lnTo>
                  <a:pt x="27781" y="365283"/>
                </a:lnTo>
                <a:lnTo>
                  <a:pt x="34477" y="366007"/>
                </a:lnTo>
                <a:lnTo>
                  <a:pt x="35166" y="368714"/>
                </a:lnTo>
                <a:lnTo>
                  <a:pt x="35718" y="413362"/>
                </a:lnTo>
                <a:lnTo>
                  <a:pt x="35718" y="457892"/>
                </a:lnTo>
                <a:lnTo>
                  <a:pt x="35718" y="502540"/>
                </a:lnTo>
                <a:lnTo>
                  <a:pt x="35718" y="547188"/>
                </a:lnTo>
                <a:lnTo>
                  <a:pt x="35718" y="591404"/>
                </a:lnTo>
                <a:lnTo>
                  <a:pt x="35718" y="634748"/>
                </a:lnTo>
                <a:lnTo>
                  <a:pt x="35718" y="678285"/>
                </a:lnTo>
                <a:lnTo>
                  <a:pt x="35718" y="721812"/>
                </a:lnTo>
                <a:lnTo>
                  <a:pt x="35718" y="766077"/>
                </a:lnTo>
                <a:lnTo>
                  <a:pt x="35718" y="766702"/>
                </a:lnTo>
                <a:lnTo>
                  <a:pt x="36711" y="767119"/>
                </a:lnTo>
                <a:lnTo>
                  <a:pt x="40459" y="767582"/>
                </a:lnTo>
                <a:lnTo>
                  <a:pt x="41855" y="768698"/>
                </a:lnTo>
                <a:lnTo>
                  <a:pt x="44280" y="775609"/>
                </a:lnTo>
                <a:lnTo>
                  <a:pt x="44648" y="819655"/>
                </a:lnTo>
                <a:lnTo>
                  <a:pt x="44648" y="861872"/>
                </a:lnTo>
                <a:lnTo>
                  <a:pt x="45640" y="863308"/>
                </a:lnTo>
                <a:lnTo>
                  <a:pt x="47294" y="864265"/>
                </a:lnTo>
                <a:lnTo>
                  <a:pt x="49388" y="864903"/>
                </a:lnTo>
                <a:lnTo>
                  <a:pt x="50785" y="866321"/>
                </a:lnTo>
                <a:lnTo>
                  <a:pt x="52337" y="870541"/>
                </a:lnTo>
                <a:lnTo>
                  <a:pt x="51758" y="872064"/>
                </a:lnTo>
                <a:lnTo>
                  <a:pt x="50380" y="873079"/>
                </a:lnTo>
                <a:lnTo>
                  <a:pt x="45780" y="874708"/>
                </a:lnTo>
                <a:lnTo>
                  <a:pt x="47797" y="877577"/>
                </a:lnTo>
                <a:lnTo>
                  <a:pt x="53240" y="883661"/>
                </a:lnTo>
                <a:lnTo>
                  <a:pt x="53578" y="927326"/>
                </a:lnTo>
                <a:lnTo>
                  <a:pt x="53578" y="971975"/>
                </a:lnTo>
                <a:lnTo>
                  <a:pt x="53578" y="1015944"/>
                </a:lnTo>
                <a:lnTo>
                  <a:pt x="53578" y="1060592"/>
                </a:lnTo>
                <a:lnTo>
                  <a:pt x="53578" y="1105240"/>
                </a:lnTo>
                <a:lnTo>
                  <a:pt x="53578" y="1147628"/>
                </a:lnTo>
                <a:lnTo>
                  <a:pt x="53578" y="1191979"/>
                </a:lnTo>
                <a:lnTo>
                  <a:pt x="53578" y="1234375"/>
                </a:lnTo>
                <a:lnTo>
                  <a:pt x="53578" y="1279023"/>
                </a:lnTo>
                <a:lnTo>
                  <a:pt x="53578" y="1322506"/>
                </a:lnTo>
                <a:lnTo>
                  <a:pt x="53578" y="1366154"/>
                </a:lnTo>
                <a:lnTo>
                  <a:pt x="53578" y="1410490"/>
                </a:lnTo>
                <a:lnTo>
                  <a:pt x="53578" y="1424182"/>
                </a:lnTo>
                <a:lnTo>
                  <a:pt x="52586" y="1425705"/>
                </a:lnTo>
                <a:lnTo>
                  <a:pt x="50932" y="1426720"/>
                </a:lnTo>
                <a:lnTo>
                  <a:pt x="48837" y="1427396"/>
                </a:lnTo>
                <a:lnTo>
                  <a:pt x="47441" y="1428840"/>
                </a:lnTo>
                <a:lnTo>
                  <a:pt x="45016" y="1436319"/>
                </a:lnTo>
                <a:lnTo>
                  <a:pt x="44648" y="1480298"/>
                </a:lnTo>
                <a:lnTo>
                  <a:pt x="44648" y="1524548"/>
                </a:lnTo>
                <a:lnTo>
                  <a:pt x="44648" y="1568565"/>
                </a:lnTo>
                <a:lnTo>
                  <a:pt x="44648" y="1613211"/>
                </a:lnTo>
                <a:lnTo>
                  <a:pt x="44648" y="1642659"/>
                </a:lnTo>
                <a:lnTo>
                  <a:pt x="52337" y="1650715"/>
                </a:lnTo>
                <a:lnTo>
                  <a:pt x="51758" y="1652133"/>
                </a:lnTo>
                <a:lnTo>
                  <a:pt x="45780" y="1659568"/>
                </a:lnTo>
                <a:lnTo>
                  <a:pt x="47797" y="1662966"/>
                </a:lnTo>
                <a:lnTo>
                  <a:pt x="53240" y="1669448"/>
                </a:lnTo>
                <a:lnTo>
                  <a:pt x="53578" y="1713943"/>
                </a:lnTo>
                <a:lnTo>
                  <a:pt x="53578" y="1758319"/>
                </a:lnTo>
                <a:lnTo>
                  <a:pt x="53578" y="1794834"/>
                </a:lnTo>
                <a:lnTo>
                  <a:pt x="45889" y="1794864"/>
                </a:lnTo>
                <a:lnTo>
                  <a:pt x="45475" y="1795857"/>
                </a:lnTo>
                <a:lnTo>
                  <a:pt x="44648" y="1803797"/>
                </a:lnTo>
                <a:lnTo>
                  <a:pt x="44648" y="1760422"/>
                </a:lnTo>
                <a:lnTo>
                  <a:pt x="44648" y="1715776"/>
                </a:lnTo>
                <a:lnTo>
                  <a:pt x="44648" y="1671211"/>
                </a:lnTo>
                <a:lnTo>
                  <a:pt x="44648" y="1670254"/>
                </a:lnTo>
                <a:lnTo>
                  <a:pt x="52337" y="1662198"/>
                </a:lnTo>
                <a:lnTo>
                  <a:pt x="53469" y="1653345"/>
                </a:lnTo>
                <a:lnTo>
                  <a:pt x="53578" y="1609219"/>
                </a:lnTo>
                <a:lnTo>
                  <a:pt x="53578" y="1564724"/>
                </a:lnTo>
                <a:lnTo>
                  <a:pt x="53578" y="1520088"/>
                </a:lnTo>
                <a:lnTo>
                  <a:pt x="53578" y="1475439"/>
                </a:lnTo>
                <a:lnTo>
                  <a:pt x="53578" y="1431637"/>
                </a:lnTo>
                <a:lnTo>
                  <a:pt x="53578" y="1387163"/>
                </a:lnTo>
                <a:lnTo>
                  <a:pt x="53578" y="1358666"/>
                </a:lnTo>
                <a:lnTo>
                  <a:pt x="45889" y="1349742"/>
                </a:lnTo>
                <a:lnTo>
                  <a:pt x="44757" y="1340813"/>
                </a:lnTo>
                <a:lnTo>
                  <a:pt x="44648" y="1296845"/>
                </a:lnTo>
                <a:lnTo>
                  <a:pt x="44648" y="1252197"/>
                </a:lnTo>
                <a:lnTo>
                  <a:pt x="44648" y="1207582"/>
                </a:lnTo>
                <a:lnTo>
                  <a:pt x="44648" y="1163337"/>
                </a:lnTo>
                <a:lnTo>
                  <a:pt x="44648" y="1119927"/>
                </a:lnTo>
                <a:lnTo>
                  <a:pt x="44648" y="1081877"/>
                </a:lnTo>
                <a:lnTo>
                  <a:pt x="38511" y="1073637"/>
                </a:lnTo>
                <a:lnTo>
                  <a:pt x="36087" y="1064278"/>
                </a:lnTo>
                <a:lnTo>
                  <a:pt x="35718" y="1020058"/>
                </a:lnTo>
                <a:lnTo>
                  <a:pt x="35718" y="977928"/>
                </a:lnTo>
                <a:lnTo>
                  <a:pt x="35718" y="935576"/>
                </a:lnTo>
                <a:lnTo>
                  <a:pt x="35718" y="892301"/>
                </a:lnTo>
                <a:lnTo>
                  <a:pt x="35718" y="848235"/>
                </a:lnTo>
                <a:lnTo>
                  <a:pt x="35718" y="803588"/>
                </a:lnTo>
                <a:lnTo>
                  <a:pt x="35718" y="760384"/>
                </a:lnTo>
                <a:lnTo>
                  <a:pt x="35718" y="737784"/>
                </a:lnTo>
                <a:lnTo>
                  <a:pt x="34726" y="735934"/>
                </a:lnTo>
                <a:lnTo>
                  <a:pt x="33073" y="734701"/>
                </a:lnTo>
                <a:lnTo>
                  <a:pt x="30978" y="733879"/>
                </a:lnTo>
                <a:lnTo>
                  <a:pt x="30574" y="733330"/>
                </a:lnTo>
                <a:lnTo>
                  <a:pt x="31296" y="732965"/>
                </a:lnTo>
                <a:lnTo>
                  <a:pt x="32770" y="732721"/>
                </a:lnTo>
                <a:lnTo>
                  <a:pt x="33753" y="731567"/>
                </a:lnTo>
                <a:lnTo>
                  <a:pt x="34845" y="727638"/>
                </a:lnTo>
                <a:lnTo>
                  <a:pt x="35712" y="706829"/>
                </a:lnTo>
                <a:lnTo>
                  <a:pt x="28029" y="697878"/>
                </a:lnTo>
                <a:lnTo>
                  <a:pt x="28608" y="696431"/>
                </a:lnTo>
                <a:lnTo>
                  <a:pt x="33170" y="689655"/>
                </a:lnTo>
                <a:lnTo>
                  <a:pt x="35383" y="680301"/>
                </a:lnTo>
                <a:lnTo>
                  <a:pt x="28001" y="671112"/>
                </a:lnTo>
                <a:lnTo>
                  <a:pt x="26895" y="662159"/>
                </a:lnTo>
                <a:lnTo>
                  <a:pt x="26789" y="618223"/>
                </a:lnTo>
                <a:lnTo>
                  <a:pt x="26789" y="573578"/>
                </a:lnTo>
                <a:lnTo>
                  <a:pt x="26789" y="567170"/>
                </a:lnTo>
                <a:lnTo>
                  <a:pt x="29434" y="561969"/>
                </a:lnTo>
                <a:lnTo>
                  <a:pt x="34477" y="555286"/>
                </a:lnTo>
                <a:lnTo>
                  <a:pt x="35610" y="546096"/>
                </a:lnTo>
                <a:lnTo>
                  <a:pt x="35718" y="501714"/>
                </a:lnTo>
                <a:lnTo>
                  <a:pt x="35718" y="457492"/>
                </a:lnTo>
                <a:lnTo>
                  <a:pt x="35718" y="421080"/>
                </a:lnTo>
                <a:lnTo>
                  <a:pt x="28030" y="412128"/>
                </a:lnTo>
                <a:lnTo>
                  <a:pt x="28608" y="410682"/>
                </a:lnTo>
                <a:lnTo>
                  <a:pt x="31897" y="406429"/>
                </a:lnTo>
                <a:lnTo>
                  <a:pt x="32178" y="404898"/>
                </a:lnTo>
                <a:lnTo>
                  <a:pt x="31374" y="403877"/>
                </a:lnTo>
                <a:lnTo>
                  <a:pt x="29846" y="403197"/>
                </a:lnTo>
                <a:lnTo>
                  <a:pt x="28826" y="401750"/>
                </a:lnTo>
                <a:lnTo>
                  <a:pt x="27057" y="394267"/>
                </a:lnTo>
                <a:lnTo>
                  <a:pt x="26789" y="349643"/>
                </a:lnTo>
                <a:lnTo>
                  <a:pt x="26789" y="304994"/>
                </a:lnTo>
                <a:lnTo>
                  <a:pt x="26789" y="298990"/>
                </a:lnTo>
                <a:lnTo>
                  <a:pt x="24143" y="293950"/>
                </a:lnTo>
                <a:lnTo>
                  <a:pt x="19100" y="287369"/>
                </a:lnTo>
                <a:lnTo>
                  <a:pt x="17967" y="278203"/>
                </a:lnTo>
                <a:lnTo>
                  <a:pt x="17859" y="234226"/>
                </a:lnTo>
                <a:lnTo>
                  <a:pt x="17859" y="189601"/>
                </a:lnTo>
                <a:lnTo>
                  <a:pt x="17859" y="165326"/>
                </a:lnTo>
                <a:lnTo>
                  <a:pt x="16867" y="163796"/>
                </a:lnTo>
                <a:lnTo>
                  <a:pt x="15213" y="162775"/>
                </a:lnTo>
                <a:lnTo>
                  <a:pt x="13119" y="162095"/>
                </a:lnTo>
                <a:lnTo>
                  <a:pt x="11722" y="160649"/>
                </a:lnTo>
                <a:lnTo>
                  <a:pt x="9297" y="153165"/>
                </a:lnTo>
                <a:lnTo>
                  <a:pt x="8939" y="138537"/>
                </a:lnTo>
                <a:lnTo>
                  <a:pt x="11579" y="133340"/>
                </a:lnTo>
                <a:lnTo>
                  <a:pt x="16618" y="126660"/>
                </a:lnTo>
                <a:lnTo>
                  <a:pt x="17827" y="116496"/>
                </a:lnTo>
                <a:lnTo>
                  <a:pt x="17849" y="111467"/>
                </a:lnTo>
                <a:lnTo>
                  <a:pt x="15209" y="106426"/>
                </a:lnTo>
                <a:lnTo>
                  <a:pt x="10170" y="99846"/>
                </a:lnTo>
                <a:lnTo>
                  <a:pt x="8961" y="89707"/>
                </a:lnTo>
                <a:lnTo>
                  <a:pt x="8929" y="45250"/>
                </a:lnTo>
                <a:lnTo>
                  <a:pt x="8929" y="28063"/>
                </a:lnTo>
                <a:lnTo>
                  <a:pt x="9921" y="27638"/>
                </a:lnTo>
                <a:lnTo>
                  <a:pt x="13670" y="27166"/>
                </a:lnTo>
                <a:lnTo>
                  <a:pt x="15066" y="26048"/>
                </a:lnTo>
                <a:lnTo>
                  <a:pt x="17827" y="17971"/>
                </a:lnTo>
                <a:lnTo>
                  <a:pt x="17859" y="0"/>
                </a:lnTo>
                <a:lnTo>
                  <a:pt x="17859" y="42579"/>
                </a:lnTo>
                <a:lnTo>
                  <a:pt x="17859" y="60779"/>
                </a:lnTo>
                <a:lnTo>
                  <a:pt x="11722" y="69295"/>
                </a:lnTo>
                <a:lnTo>
                  <a:pt x="9757" y="77638"/>
                </a:lnTo>
                <a:lnTo>
                  <a:pt x="8930" y="120336"/>
                </a:lnTo>
                <a:lnTo>
                  <a:pt x="8929" y="163820"/>
                </a:lnTo>
                <a:lnTo>
                  <a:pt x="8929" y="208369"/>
                </a:lnTo>
                <a:lnTo>
                  <a:pt x="8929" y="250195"/>
                </a:lnTo>
                <a:lnTo>
                  <a:pt x="8929" y="261969"/>
                </a:lnTo>
                <a:lnTo>
                  <a:pt x="7937" y="263943"/>
                </a:lnTo>
                <a:lnTo>
                  <a:pt x="6284" y="265259"/>
                </a:lnTo>
                <a:lnTo>
                  <a:pt x="4189" y="266136"/>
                </a:lnTo>
                <a:lnTo>
                  <a:pt x="3785" y="267713"/>
                </a:lnTo>
                <a:lnTo>
                  <a:pt x="5981" y="272111"/>
                </a:lnTo>
                <a:lnTo>
                  <a:pt x="5972" y="274673"/>
                </a:lnTo>
                <a:lnTo>
                  <a:pt x="3315" y="280165"/>
                </a:lnTo>
                <a:lnTo>
                  <a:pt x="3202" y="283019"/>
                </a:lnTo>
                <a:lnTo>
                  <a:pt x="7979" y="297688"/>
                </a:lnTo>
                <a:lnTo>
                  <a:pt x="7303" y="299662"/>
                </a:lnTo>
                <a:lnTo>
                  <a:pt x="5861" y="300978"/>
                </a:lnTo>
                <a:lnTo>
                  <a:pt x="3907" y="301855"/>
                </a:lnTo>
                <a:lnTo>
                  <a:pt x="2605" y="303432"/>
                </a:lnTo>
                <a:lnTo>
                  <a:pt x="1157" y="307830"/>
                </a:lnTo>
                <a:lnTo>
                  <a:pt x="1764" y="310392"/>
                </a:lnTo>
                <a:lnTo>
                  <a:pt x="5083" y="315884"/>
                </a:lnTo>
                <a:lnTo>
                  <a:pt x="5373" y="318738"/>
                </a:lnTo>
                <a:lnTo>
                  <a:pt x="401" y="334920"/>
                </a:lnTo>
                <a:lnTo>
                  <a:pt x="0" y="378125"/>
                </a:lnTo>
                <a:lnTo>
                  <a:pt x="0" y="420247"/>
                </a:lnTo>
                <a:lnTo>
                  <a:pt x="0" y="464345"/>
                </a:lnTo>
                <a:lnTo>
                  <a:pt x="0" y="506088"/>
                </a:lnTo>
                <a:lnTo>
                  <a:pt x="0" y="550664"/>
                </a:lnTo>
                <a:lnTo>
                  <a:pt x="0" y="592368"/>
                </a:lnTo>
                <a:lnTo>
                  <a:pt x="0" y="614385"/>
                </a:lnTo>
                <a:lnTo>
                  <a:pt x="6136" y="622929"/>
                </a:lnTo>
                <a:lnTo>
                  <a:pt x="8102" y="631276"/>
                </a:lnTo>
                <a:lnTo>
                  <a:pt x="8928" y="674760"/>
                </a:lnTo>
                <a:lnTo>
                  <a:pt x="8929" y="717361"/>
                </a:lnTo>
                <a:lnTo>
                  <a:pt x="8929" y="757292"/>
                </a:lnTo>
                <a:lnTo>
                  <a:pt x="15066" y="765810"/>
                </a:lnTo>
                <a:lnTo>
                  <a:pt x="17031" y="774153"/>
                </a:lnTo>
                <a:lnTo>
                  <a:pt x="17858" y="818800"/>
                </a:lnTo>
                <a:lnTo>
                  <a:pt x="17859" y="863276"/>
                </a:lnTo>
                <a:lnTo>
                  <a:pt x="17859" y="907924"/>
                </a:lnTo>
                <a:lnTo>
                  <a:pt x="17859" y="951529"/>
                </a:lnTo>
                <a:lnTo>
                  <a:pt x="17859" y="994542"/>
                </a:lnTo>
                <a:lnTo>
                  <a:pt x="17859" y="1003211"/>
                </a:lnTo>
                <a:lnTo>
                  <a:pt x="20505" y="1009103"/>
                </a:lnTo>
                <a:lnTo>
                  <a:pt x="22599" y="1012064"/>
                </a:lnTo>
                <a:lnTo>
                  <a:pt x="23004" y="1014037"/>
                </a:lnTo>
                <a:lnTo>
                  <a:pt x="22281" y="1015353"/>
                </a:lnTo>
                <a:lnTo>
                  <a:pt x="20807" y="1016230"/>
                </a:lnTo>
                <a:lnTo>
                  <a:pt x="19824" y="1017807"/>
                </a:lnTo>
                <a:lnTo>
                  <a:pt x="18441" y="1024767"/>
                </a:lnTo>
                <a:lnTo>
                  <a:pt x="17860" y="1068965"/>
                </a:lnTo>
                <a:lnTo>
                  <a:pt x="17859" y="1111532"/>
                </a:lnTo>
                <a:lnTo>
                  <a:pt x="17859" y="1138400"/>
                </a:lnTo>
                <a:lnTo>
                  <a:pt x="20505" y="1143601"/>
                </a:lnTo>
                <a:lnTo>
                  <a:pt x="25548" y="1150284"/>
                </a:lnTo>
                <a:lnTo>
                  <a:pt x="26543" y="1158733"/>
                </a:lnTo>
                <a:lnTo>
                  <a:pt x="26788" y="1185996"/>
                </a:lnTo>
                <a:lnTo>
                  <a:pt x="20651" y="1194451"/>
                </a:lnTo>
                <a:lnTo>
                  <a:pt x="18227" y="1203855"/>
                </a:lnTo>
                <a:lnTo>
                  <a:pt x="17967" y="1209759"/>
                </a:lnTo>
                <a:lnTo>
                  <a:pt x="18924" y="1211318"/>
                </a:lnTo>
                <a:lnTo>
                  <a:pt x="20553" y="1212358"/>
                </a:lnTo>
                <a:lnTo>
                  <a:pt x="22632" y="1213051"/>
                </a:lnTo>
                <a:lnTo>
                  <a:pt x="24017" y="1214506"/>
                </a:lnTo>
                <a:lnTo>
                  <a:pt x="25557" y="1218767"/>
                </a:lnTo>
                <a:lnTo>
                  <a:pt x="26424" y="1226744"/>
                </a:lnTo>
                <a:lnTo>
                  <a:pt x="25553" y="1228595"/>
                </a:lnTo>
                <a:lnTo>
                  <a:pt x="23981" y="1229829"/>
                </a:lnTo>
                <a:lnTo>
                  <a:pt x="21940" y="1230651"/>
                </a:lnTo>
                <a:lnTo>
                  <a:pt x="21572" y="1232192"/>
                </a:lnTo>
                <a:lnTo>
                  <a:pt x="26200" y="1241295"/>
                </a:lnTo>
                <a:lnTo>
                  <a:pt x="26789" y="1285770"/>
                </a:lnTo>
                <a:lnTo>
                  <a:pt x="26789" y="1329160"/>
                </a:lnTo>
                <a:lnTo>
                  <a:pt x="26789" y="1373526"/>
                </a:lnTo>
                <a:lnTo>
                  <a:pt x="34477" y="1382715"/>
                </a:lnTo>
                <a:lnTo>
                  <a:pt x="35350" y="1388431"/>
                </a:lnTo>
                <a:lnTo>
                  <a:pt x="35718" y="1433080"/>
                </a:lnTo>
                <a:lnTo>
                  <a:pt x="35718" y="1477651"/>
                </a:lnTo>
                <a:lnTo>
                  <a:pt x="35718" y="1520076"/>
                </a:lnTo>
                <a:lnTo>
                  <a:pt x="35718" y="1564607"/>
                </a:lnTo>
                <a:lnTo>
                  <a:pt x="35718" y="1607948"/>
                </a:lnTo>
                <a:lnTo>
                  <a:pt x="35718" y="1652062"/>
                </a:lnTo>
                <a:lnTo>
                  <a:pt x="35718" y="1695280"/>
                </a:lnTo>
                <a:lnTo>
                  <a:pt x="35718" y="1721810"/>
                </a:lnTo>
                <a:lnTo>
                  <a:pt x="36711" y="1722350"/>
                </a:lnTo>
                <a:lnTo>
                  <a:pt x="40459" y="1722949"/>
                </a:lnTo>
                <a:lnTo>
                  <a:pt x="41855" y="1724102"/>
                </a:lnTo>
                <a:lnTo>
                  <a:pt x="43407" y="1728028"/>
                </a:lnTo>
                <a:lnTo>
                  <a:pt x="44648" y="1772417"/>
                </a:lnTo>
                <a:lnTo>
                  <a:pt x="44648" y="1815815"/>
                </a:lnTo>
                <a:lnTo>
                  <a:pt x="44648" y="1833572"/>
                </a:lnTo>
                <a:lnTo>
                  <a:pt x="47294" y="1839519"/>
                </a:lnTo>
                <a:lnTo>
                  <a:pt x="53578" y="184844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SMARTInkShape-Group47"/>
          <p:cNvGrpSpPr/>
          <p:nvPr/>
        </p:nvGrpSpPr>
        <p:grpSpPr>
          <a:xfrm>
            <a:off x="4554141" y="3214688"/>
            <a:ext cx="98227" cy="1848326"/>
            <a:chOff x="4554141" y="3214688"/>
            <a:chExt cx="98227" cy="1848326"/>
          </a:xfrm>
        </p:grpSpPr>
        <p:sp>
          <p:nvSpPr>
            <p:cNvPr id="3" name="SMARTInkShape-77"/>
            <p:cNvSpPr/>
            <p:nvPr>
              <p:custDataLst>
                <p:tags r:id="rId5"/>
              </p:custDataLst>
            </p:nvPr>
          </p:nvSpPr>
          <p:spPr>
            <a:xfrm>
              <a:off x="4572000" y="3214688"/>
              <a:ext cx="71439" cy="1821657"/>
            </a:xfrm>
            <a:custGeom>
              <a:avLst/>
              <a:gdLst/>
              <a:ahLst/>
              <a:cxnLst/>
              <a:rect l="0" t="0" r="0" b="0"/>
              <a:pathLst>
                <a:path w="71439" h="1821657">
                  <a:moveTo>
                    <a:pt x="53578" y="8929"/>
                  </a:moveTo>
                  <a:lnTo>
                    <a:pt x="53578" y="8929"/>
                  </a:lnTo>
                  <a:lnTo>
                    <a:pt x="53578" y="13670"/>
                  </a:lnTo>
                  <a:lnTo>
                    <a:pt x="52586" y="15066"/>
                  </a:lnTo>
                  <a:lnTo>
                    <a:pt x="50933" y="15997"/>
                  </a:lnTo>
                  <a:lnTo>
                    <a:pt x="44648" y="17859"/>
                  </a:lnTo>
                  <a:lnTo>
                    <a:pt x="26789" y="17859"/>
                  </a:lnTo>
                  <a:lnTo>
                    <a:pt x="35610" y="17859"/>
                  </a:lnTo>
                  <a:lnTo>
                    <a:pt x="35719" y="35350"/>
                  </a:lnTo>
                  <a:lnTo>
                    <a:pt x="43407" y="35686"/>
                  </a:lnTo>
                  <a:lnTo>
                    <a:pt x="43821" y="36689"/>
                  </a:lnTo>
                  <a:lnTo>
                    <a:pt x="44648" y="81091"/>
                  </a:lnTo>
                  <a:lnTo>
                    <a:pt x="44648" y="125107"/>
                  </a:lnTo>
                  <a:lnTo>
                    <a:pt x="44648" y="165362"/>
                  </a:lnTo>
                  <a:lnTo>
                    <a:pt x="43656" y="166796"/>
                  </a:lnTo>
                  <a:lnTo>
                    <a:pt x="42003" y="167752"/>
                  </a:lnTo>
                  <a:lnTo>
                    <a:pt x="36960" y="169286"/>
                  </a:lnTo>
                  <a:lnTo>
                    <a:pt x="36271" y="172142"/>
                  </a:lnTo>
                  <a:lnTo>
                    <a:pt x="35719" y="216390"/>
                  </a:lnTo>
                  <a:lnTo>
                    <a:pt x="35719" y="239824"/>
                  </a:lnTo>
                  <a:lnTo>
                    <a:pt x="27157" y="249630"/>
                  </a:lnTo>
                  <a:lnTo>
                    <a:pt x="26789" y="293326"/>
                  </a:lnTo>
                  <a:lnTo>
                    <a:pt x="26789" y="337968"/>
                  </a:lnTo>
                  <a:lnTo>
                    <a:pt x="26789" y="370456"/>
                  </a:lnTo>
                  <a:lnTo>
                    <a:pt x="27781" y="371986"/>
                  </a:lnTo>
                  <a:lnTo>
                    <a:pt x="29435" y="373006"/>
                  </a:lnTo>
                  <a:lnTo>
                    <a:pt x="31529" y="373686"/>
                  </a:lnTo>
                  <a:lnTo>
                    <a:pt x="32926" y="375132"/>
                  </a:lnTo>
                  <a:lnTo>
                    <a:pt x="35351" y="382615"/>
                  </a:lnTo>
                  <a:lnTo>
                    <a:pt x="35719" y="427239"/>
                  </a:lnTo>
                  <a:lnTo>
                    <a:pt x="35719" y="471621"/>
                  </a:lnTo>
                  <a:lnTo>
                    <a:pt x="35719" y="515847"/>
                  </a:lnTo>
                  <a:lnTo>
                    <a:pt x="35719" y="560442"/>
                  </a:lnTo>
                  <a:lnTo>
                    <a:pt x="35719" y="602626"/>
                  </a:lnTo>
                  <a:lnTo>
                    <a:pt x="35719" y="647267"/>
                  </a:lnTo>
                  <a:lnTo>
                    <a:pt x="35719" y="690681"/>
                  </a:lnTo>
                  <a:lnTo>
                    <a:pt x="35719" y="734148"/>
                  </a:lnTo>
                  <a:lnTo>
                    <a:pt x="35719" y="766590"/>
                  </a:lnTo>
                  <a:lnTo>
                    <a:pt x="44280" y="776479"/>
                  </a:lnTo>
                  <a:lnTo>
                    <a:pt x="44648" y="819461"/>
                  </a:lnTo>
                  <a:lnTo>
                    <a:pt x="44648" y="863117"/>
                  </a:lnTo>
                  <a:lnTo>
                    <a:pt x="44648" y="907766"/>
                  </a:lnTo>
                  <a:lnTo>
                    <a:pt x="44648" y="951832"/>
                  </a:lnTo>
                  <a:lnTo>
                    <a:pt x="44648" y="959737"/>
                  </a:lnTo>
                  <a:lnTo>
                    <a:pt x="45641" y="961293"/>
                  </a:lnTo>
                  <a:lnTo>
                    <a:pt x="47294" y="962331"/>
                  </a:lnTo>
                  <a:lnTo>
                    <a:pt x="49389" y="963023"/>
                  </a:lnTo>
                  <a:lnTo>
                    <a:pt x="49793" y="963483"/>
                  </a:lnTo>
                  <a:lnTo>
                    <a:pt x="49070" y="963791"/>
                  </a:lnTo>
                  <a:lnTo>
                    <a:pt x="47596" y="963996"/>
                  </a:lnTo>
                  <a:lnTo>
                    <a:pt x="46614" y="965125"/>
                  </a:lnTo>
                  <a:lnTo>
                    <a:pt x="44907" y="972058"/>
                  </a:lnTo>
                  <a:lnTo>
                    <a:pt x="50836" y="980212"/>
                  </a:lnTo>
                  <a:lnTo>
                    <a:pt x="53471" y="990708"/>
                  </a:lnTo>
                  <a:lnTo>
                    <a:pt x="53578" y="1034482"/>
                  </a:lnTo>
                  <a:lnTo>
                    <a:pt x="53578" y="1078422"/>
                  </a:lnTo>
                  <a:lnTo>
                    <a:pt x="53578" y="1122673"/>
                  </a:lnTo>
                  <a:lnTo>
                    <a:pt x="53578" y="1141348"/>
                  </a:lnTo>
                  <a:lnTo>
                    <a:pt x="59715" y="1149802"/>
                  </a:lnTo>
                  <a:lnTo>
                    <a:pt x="61680" y="1158134"/>
                  </a:lnTo>
                  <a:lnTo>
                    <a:pt x="62498" y="1182065"/>
                  </a:lnTo>
                  <a:lnTo>
                    <a:pt x="61509" y="1183926"/>
                  </a:lnTo>
                  <a:lnTo>
                    <a:pt x="59858" y="1185167"/>
                  </a:lnTo>
                  <a:lnTo>
                    <a:pt x="57765" y="1185994"/>
                  </a:lnTo>
                  <a:lnTo>
                    <a:pt x="56369" y="1187537"/>
                  </a:lnTo>
                  <a:lnTo>
                    <a:pt x="54819" y="1191898"/>
                  </a:lnTo>
                  <a:lnTo>
                    <a:pt x="53578" y="1234326"/>
                  </a:lnTo>
                  <a:lnTo>
                    <a:pt x="53578" y="1257357"/>
                  </a:lnTo>
                  <a:lnTo>
                    <a:pt x="59715" y="1265873"/>
                  </a:lnTo>
                  <a:lnTo>
                    <a:pt x="61680" y="1274216"/>
                  </a:lnTo>
                  <a:lnTo>
                    <a:pt x="62508" y="1316993"/>
                  </a:lnTo>
                  <a:lnTo>
                    <a:pt x="59862" y="1322194"/>
                  </a:lnTo>
                  <a:lnTo>
                    <a:pt x="56371" y="1327813"/>
                  </a:lnTo>
                  <a:lnTo>
                    <a:pt x="53946" y="1337724"/>
                  </a:lnTo>
                  <a:lnTo>
                    <a:pt x="53579" y="1364596"/>
                  </a:lnTo>
                  <a:lnTo>
                    <a:pt x="59715" y="1373046"/>
                  </a:lnTo>
                  <a:lnTo>
                    <a:pt x="62140" y="1382449"/>
                  </a:lnTo>
                  <a:lnTo>
                    <a:pt x="62508" y="1426708"/>
                  </a:lnTo>
                  <a:lnTo>
                    <a:pt x="62508" y="1470815"/>
                  </a:lnTo>
                  <a:lnTo>
                    <a:pt x="62508" y="1514985"/>
                  </a:lnTo>
                  <a:lnTo>
                    <a:pt x="62508" y="1558386"/>
                  </a:lnTo>
                  <a:lnTo>
                    <a:pt x="62508" y="1571144"/>
                  </a:lnTo>
                  <a:lnTo>
                    <a:pt x="70196" y="1579271"/>
                  </a:lnTo>
                  <a:lnTo>
                    <a:pt x="71329" y="1588130"/>
                  </a:lnTo>
                  <a:lnTo>
                    <a:pt x="71438" y="1632218"/>
                  </a:lnTo>
                  <a:lnTo>
                    <a:pt x="71438" y="1675913"/>
                  </a:lnTo>
                  <a:lnTo>
                    <a:pt x="71438" y="1714098"/>
                  </a:lnTo>
                  <a:lnTo>
                    <a:pt x="62876" y="1723051"/>
                  </a:lnTo>
                  <a:lnTo>
                    <a:pt x="62508" y="1766803"/>
                  </a:lnTo>
                  <a:lnTo>
                    <a:pt x="61516" y="1767228"/>
                  </a:lnTo>
                  <a:lnTo>
                    <a:pt x="57767" y="1767700"/>
                  </a:lnTo>
                  <a:lnTo>
                    <a:pt x="56371" y="1768818"/>
                  </a:lnTo>
                  <a:lnTo>
                    <a:pt x="53610" y="1776896"/>
                  </a:lnTo>
                  <a:lnTo>
                    <a:pt x="53578" y="1790645"/>
                  </a:lnTo>
                  <a:lnTo>
                    <a:pt x="52586" y="1792052"/>
                  </a:lnTo>
                  <a:lnTo>
                    <a:pt x="50933" y="1792990"/>
                  </a:lnTo>
                  <a:lnTo>
                    <a:pt x="45017" y="1794757"/>
                  </a:lnTo>
                  <a:lnTo>
                    <a:pt x="44652" y="1803686"/>
                  </a:lnTo>
                  <a:lnTo>
                    <a:pt x="35720" y="1812725"/>
                  </a:lnTo>
                  <a:lnTo>
                    <a:pt x="35719" y="1817466"/>
                  </a:lnTo>
                  <a:lnTo>
                    <a:pt x="34727" y="1818862"/>
                  </a:lnTo>
                  <a:lnTo>
                    <a:pt x="33073" y="1819793"/>
                  </a:lnTo>
                  <a:lnTo>
                    <a:pt x="26789" y="1821656"/>
                  </a:lnTo>
                  <a:lnTo>
                    <a:pt x="18228" y="1813094"/>
                  </a:lnTo>
                  <a:lnTo>
                    <a:pt x="17860" y="1773918"/>
                  </a:lnTo>
                  <a:lnTo>
                    <a:pt x="18852" y="1771971"/>
                  </a:lnTo>
                  <a:lnTo>
                    <a:pt x="20505" y="1770674"/>
                  </a:lnTo>
                  <a:lnTo>
                    <a:pt x="22600" y="1769808"/>
                  </a:lnTo>
                  <a:lnTo>
                    <a:pt x="23997" y="1768239"/>
                  </a:lnTo>
                  <a:lnTo>
                    <a:pt x="25548" y="1763850"/>
                  </a:lnTo>
                  <a:lnTo>
                    <a:pt x="27775" y="1734501"/>
                  </a:lnTo>
                  <a:lnTo>
                    <a:pt x="32924" y="1726158"/>
                  </a:lnTo>
                  <a:lnTo>
                    <a:pt x="35351" y="1716231"/>
                  </a:lnTo>
                  <a:lnTo>
                    <a:pt x="35609" y="1710272"/>
                  </a:lnTo>
                  <a:lnTo>
                    <a:pt x="38316" y="1705013"/>
                  </a:lnTo>
                  <a:lnTo>
                    <a:pt x="41834" y="1699369"/>
                  </a:lnTo>
                  <a:lnTo>
                    <a:pt x="44278" y="1689442"/>
                  </a:lnTo>
                  <a:lnTo>
                    <a:pt x="44639" y="1666764"/>
                  </a:lnTo>
                  <a:lnTo>
                    <a:pt x="45634" y="1664816"/>
                  </a:lnTo>
                  <a:lnTo>
                    <a:pt x="47290" y="1663518"/>
                  </a:lnTo>
                  <a:lnTo>
                    <a:pt x="49386" y="1662653"/>
                  </a:lnTo>
                  <a:lnTo>
                    <a:pt x="50783" y="1661083"/>
                  </a:lnTo>
                  <a:lnTo>
                    <a:pt x="52336" y="1656694"/>
                  </a:lnTo>
                  <a:lnTo>
                    <a:pt x="53577" y="1613186"/>
                  </a:lnTo>
                  <a:lnTo>
                    <a:pt x="53578" y="1603116"/>
                  </a:lnTo>
                  <a:lnTo>
                    <a:pt x="50933" y="1597857"/>
                  </a:lnTo>
                  <a:lnTo>
                    <a:pt x="47441" y="1592213"/>
                  </a:lnTo>
                  <a:lnTo>
                    <a:pt x="45017" y="1582285"/>
                  </a:lnTo>
                  <a:lnTo>
                    <a:pt x="44648" y="1538630"/>
                  </a:lnTo>
                  <a:lnTo>
                    <a:pt x="44648" y="1495934"/>
                  </a:lnTo>
                  <a:lnTo>
                    <a:pt x="44648" y="1452452"/>
                  </a:lnTo>
                  <a:lnTo>
                    <a:pt x="44648" y="1408978"/>
                  </a:lnTo>
                  <a:lnTo>
                    <a:pt x="44648" y="1364365"/>
                  </a:lnTo>
                  <a:lnTo>
                    <a:pt x="44648" y="1321415"/>
                  </a:lnTo>
                  <a:lnTo>
                    <a:pt x="44648" y="1314392"/>
                  </a:lnTo>
                  <a:lnTo>
                    <a:pt x="50785" y="1305876"/>
                  </a:lnTo>
                  <a:lnTo>
                    <a:pt x="53210" y="1296458"/>
                  </a:lnTo>
                  <a:lnTo>
                    <a:pt x="46462" y="1285308"/>
                  </a:lnTo>
                  <a:lnTo>
                    <a:pt x="44649" y="1241337"/>
                  </a:lnTo>
                  <a:lnTo>
                    <a:pt x="44648" y="1201254"/>
                  </a:lnTo>
                  <a:lnTo>
                    <a:pt x="47294" y="1196010"/>
                  </a:lnTo>
                  <a:lnTo>
                    <a:pt x="52337" y="1189300"/>
                  </a:lnTo>
                  <a:lnTo>
                    <a:pt x="53333" y="1180845"/>
                  </a:lnTo>
                  <a:lnTo>
                    <a:pt x="53568" y="1165537"/>
                  </a:lnTo>
                  <a:lnTo>
                    <a:pt x="50928" y="1160292"/>
                  </a:lnTo>
                  <a:lnTo>
                    <a:pt x="45889" y="1153581"/>
                  </a:lnTo>
                  <a:lnTo>
                    <a:pt x="44893" y="1145127"/>
                  </a:lnTo>
                  <a:lnTo>
                    <a:pt x="44648" y="1101469"/>
                  </a:lnTo>
                  <a:lnTo>
                    <a:pt x="44648" y="1058296"/>
                  </a:lnTo>
                  <a:lnTo>
                    <a:pt x="44648" y="1013730"/>
                  </a:lnTo>
                  <a:lnTo>
                    <a:pt x="44648" y="971305"/>
                  </a:lnTo>
                  <a:lnTo>
                    <a:pt x="44648" y="926775"/>
                  </a:lnTo>
                  <a:lnTo>
                    <a:pt x="44648" y="884143"/>
                  </a:lnTo>
                  <a:lnTo>
                    <a:pt x="44648" y="858895"/>
                  </a:lnTo>
                  <a:lnTo>
                    <a:pt x="36960" y="849705"/>
                  </a:lnTo>
                  <a:lnTo>
                    <a:pt x="36087" y="843990"/>
                  </a:lnTo>
                  <a:lnTo>
                    <a:pt x="35719" y="799342"/>
                  </a:lnTo>
                  <a:lnTo>
                    <a:pt x="35719" y="760677"/>
                  </a:lnTo>
                  <a:lnTo>
                    <a:pt x="29582" y="752220"/>
                  </a:lnTo>
                  <a:lnTo>
                    <a:pt x="27157" y="742815"/>
                  </a:lnTo>
                  <a:lnTo>
                    <a:pt x="26789" y="698246"/>
                  </a:lnTo>
                  <a:lnTo>
                    <a:pt x="26789" y="654596"/>
                  </a:lnTo>
                  <a:lnTo>
                    <a:pt x="26789" y="611114"/>
                  </a:lnTo>
                  <a:lnTo>
                    <a:pt x="26789" y="567279"/>
                  </a:lnTo>
                  <a:lnTo>
                    <a:pt x="26789" y="523506"/>
                  </a:lnTo>
                  <a:lnTo>
                    <a:pt x="26789" y="481646"/>
                  </a:lnTo>
                  <a:lnTo>
                    <a:pt x="26789" y="452066"/>
                  </a:lnTo>
                  <a:lnTo>
                    <a:pt x="25797" y="450205"/>
                  </a:lnTo>
                  <a:lnTo>
                    <a:pt x="24143" y="448965"/>
                  </a:lnTo>
                  <a:lnTo>
                    <a:pt x="22049" y="448138"/>
                  </a:lnTo>
                  <a:lnTo>
                    <a:pt x="20652" y="446594"/>
                  </a:lnTo>
                  <a:lnTo>
                    <a:pt x="19100" y="442233"/>
                  </a:lnTo>
                  <a:lnTo>
                    <a:pt x="17860" y="397608"/>
                  </a:lnTo>
                  <a:lnTo>
                    <a:pt x="17859" y="355275"/>
                  </a:lnTo>
                  <a:lnTo>
                    <a:pt x="17859" y="311937"/>
                  </a:lnTo>
                  <a:lnTo>
                    <a:pt x="17859" y="296408"/>
                  </a:lnTo>
                  <a:lnTo>
                    <a:pt x="10171" y="287142"/>
                  </a:lnTo>
                  <a:lnTo>
                    <a:pt x="9298" y="281421"/>
                  </a:lnTo>
                  <a:lnTo>
                    <a:pt x="8962" y="269535"/>
                  </a:lnTo>
                  <a:lnTo>
                    <a:pt x="16621" y="260346"/>
                  </a:lnTo>
                  <a:lnTo>
                    <a:pt x="17493" y="254630"/>
                  </a:lnTo>
                  <a:lnTo>
                    <a:pt x="15051" y="249429"/>
                  </a:lnTo>
                  <a:lnTo>
                    <a:pt x="13010" y="246653"/>
                  </a:lnTo>
                  <a:lnTo>
                    <a:pt x="12642" y="244802"/>
                  </a:lnTo>
                  <a:lnTo>
                    <a:pt x="13389" y="243569"/>
                  </a:lnTo>
                  <a:lnTo>
                    <a:pt x="14879" y="242746"/>
                  </a:lnTo>
                  <a:lnTo>
                    <a:pt x="15873" y="241205"/>
                  </a:lnTo>
                  <a:lnTo>
                    <a:pt x="17271" y="234297"/>
                  </a:lnTo>
                  <a:lnTo>
                    <a:pt x="17859" y="190641"/>
                  </a:lnTo>
                  <a:lnTo>
                    <a:pt x="17859" y="147468"/>
                  </a:lnTo>
                  <a:lnTo>
                    <a:pt x="17859" y="102825"/>
                  </a:lnTo>
                  <a:lnTo>
                    <a:pt x="17859" y="67075"/>
                  </a:lnTo>
                  <a:lnTo>
                    <a:pt x="18852" y="65552"/>
                  </a:lnTo>
                  <a:lnTo>
                    <a:pt x="20505" y="64537"/>
                  </a:lnTo>
                  <a:lnTo>
                    <a:pt x="22600" y="63860"/>
                  </a:lnTo>
                  <a:lnTo>
                    <a:pt x="23996" y="62417"/>
                  </a:lnTo>
                  <a:lnTo>
                    <a:pt x="26681" y="53981"/>
                  </a:lnTo>
                  <a:lnTo>
                    <a:pt x="26789" y="19133"/>
                  </a:lnTo>
                  <a:lnTo>
                    <a:pt x="25797" y="18708"/>
                  </a:lnTo>
                  <a:lnTo>
                    <a:pt x="22049" y="18236"/>
                  </a:lnTo>
                  <a:lnTo>
                    <a:pt x="20652" y="17118"/>
                  </a:lnTo>
                  <a:lnTo>
                    <a:pt x="17869" y="8962"/>
                  </a:lnTo>
                  <a:lnTo>
                    <a:pt x="17859" y="0"/>
                  </a:lnTo>
                  <a:lnTo>
                    <a:pt x="17859" y="4740"/>
                  </a:lnTo>
                  <a:lnTo>
                    <a:pt x="18852" y="6136"/>
                  </a:lnTo>
                  <a:lnTo>
                    <a:pt x="20505" y="7067"/>
                  </a:lnTo>
                  <a:lnTo>
                    <a:pt x="22600" y="7688"/>
                  </a:lnTo>
                  <a:lnTo>
                    <a:pt x="23996" y="9094"/>
                  </a:lnTo>
                  <a:lnTo>
                    <a:pt x="25548" y="13302"/>
                  </a:lnTo>
                  <a:lnTo>
                    <a:pt x="26788" y="56588"/>
                  </a:lnTo>
                  <a:lnTo>
                    <a:pt x="26789" y="99962"/>
                  </a:lnTo>
                  <a:lnTo>
                    <a:pt x="26789" y="142870"/>
                  </a:lnTo>
                  <a:lnTo>
                    <a:pt x="26789" y="185661"/>
                  </a:lnTo>
                  <a:lnTo>
                    <a:pt x="26789" y="229189"/>
                  </a:lnTo>
                  <a:lnTo>
                    <a:pt x="26789" y="244077"/>
                  </a:lnTo>
                  <a:lnTo>
                    <a:pt x="18023" y="285586"/>
                  </a:lnTo>
                  <a:lnTo>
                    <a:pt x="17861" y="328166"/>
                  </a:lnTo>
                  <a:lnTo>
                    <a:pt x="16868" y="342415"/>
                  </a:lnTo>
                  <a:lnTo>
                    <a:pt x="10171" y="359786"/>
                  </a:lnTo>
                  <a:lnTo>
                    <a:pt x="8934" y="401834"/>
                  </a:lnTo>
                  <a:lnTo>
                    <a:pt x="8933" y="404811"/>
                  </a:lnTo>
                  <a:lnTo>
                    <a:pt x="6285" y="410765"/>
                  </a:lnTo>
                  <a:lnTo>
                    <a:pt x="2794" y="416718"/>
                  </a:lnTo>
                  <a:lnTo>
                    <a:pt x="552" y="428625"/>
                  </a:lnTo>
                  <a:lnTo>
                    <a:pt x="2" y="473273"/>
                  </a:lnTo>
                  <a:lnTo>
                    <a:pt x="0" y="517758"/>
                  </a:lnTo>
                  <a:lnTo>
                    <a:pt x="0" y="559592"/>
                  </a:lnTo>
                  <a:lnTo>
                    <a:pt x="0" y="601265"/>
                  </a:lnTo>
                  <a:lnTo>
                    <a:pt x="0" y="642985"/>
                  </a:lnTo>
                  <a:lnTo>
                    <a:pt x="0" y="682000"/>
                  </a:lnTo>
                  <a:lnTo>
                    <a:pt x="2646" y="687749"/>
                  </a:lnTo>
                  <a:lnTo>
                    <a:pt x="7689" y="694783"/>
                  </a:lnTo>
                  <a:lnTo>
                    <a:pt x="8684" y="703302"/>
                  </a:lnTo>
                  <a:lnTo>
                    <a:pt x="8930" y="747496"/>
                  </a:lnTo>
                  <a:lnTo>
                    <a:pt x="8930" y="762370"/>
                  </a:lnTo>
                  <a:lnTo>
                    <a:pt x="11575" y="768117"/>
                  </a:lnTo>
                  <a:lnTo>
                    <a:pt x="16618" y="775151"/>
                  </a:lnTo>
                  <a:lnTo>
                    <a:pt x="17614" y="783669"/>
                  </a:lnTo>
                  <a:lnTo>
                    <a:pt x="17859" y="827829"/>
                  </a:lnTo>
                  <a:lnTo>
                    <a:pt x="17859" y="870400"/>
                  </a:lnTo>
                  <a:lnTo>
                    <a:pt x="17859" y="914172"/>
                  </a:lnTo>
                  <a:lnTo>
                    <a:pt x="17859" y="957386"/>
                  </a:lnTo>
                  <a:lnTo>
                    <a:pt x="17859" y="1000677"/>
                  </a:lnTo>
                  <a:lnTo>
                    <a:pt x="17859" y="1042646"/>
                  </a:lnTo>
                  <a:lnTo>
                    <a:pt x="17859" y="1087278"/>
                  </a:lnTo>
                  <a:lnTo>
                    <a:pt x="17859" y="1131345"/>
                  </a:lnTo>
                  <a:lnTo>
                    <a:pt x="17859" y="1174829"/>
                  </a:lnTo>
                  <a:lnTo>
                    <a:pt x="17859" y="1217784"/>
                  </a:lnTo>
                  <a:lnTo>
                    <a:pt x="17859" y="1261112"/>
                  </a:lnTo>
                  <a:lnTo>
                    <a:pt x="17859" y="1304334"/>
                  </a:lnTo>
                  <a:lnTo>
                    <a:pt x="17859" y="1324948"/>
                  </a:lnTo>
                  <a:lnTo>
                    <a:pt x="20505" y="1330691"/>
                  </a:lnTo>
                  <a:lnTo>
                    <a:pt x="25548" y="1337722"/>
                  </a:lnTo>
                  <a:lnTo>
                    <a:pt x="26544" y="1346239"/>
                  </a:lnTo>
                  <a:lnTo>
                    <a:pt x="26789" y="1388431"/>
                  </a:lnTo>
                  <a:lnTo>
                    <a:pt x="26789" y="1432129"/>
                  </a:lnTo>
                  <a:lnTo>
                    <a:pt x="26789" y="1475313"/>
                  </a:lnTo>
                  <a:lnTo>
                    <a:pt x="26789" y="1518131"/>
                  </a:lnTo>
                  <a:lnTo>
                    <a:pt x="26789" y="1562317"/>
                  </a:lnTo>
                  <a:lnTo>
                    <a:pt x="26789" y="1571247"/>
                  </a:lnTo>
                  <a:lnTo>
                    <a:pt x="34478" y="1579279"/>
                  </a:lnTo>
                  <a:lnTo>
                    <a:pt x="35687" y="1589083"/>
                  </a:lnTo>
                  <a:lnTo>
                    <a:pt x="35719" y="1633732"/>
                  </a:lnTo>
                  <a:lnTo>
                    <a:pt x="35719" y="1678180"/>
                  </a:lnTo>
                  <a:lnTo>
                    <a:pt x="35719" y="1722153"/>
                  </a:lnTo>
                  <a:lnTo>
                    <a:pt x="35719" y="1766801"/>
                  </a:lnTo>
                  <a:lnTo>
                    <a:pt x="35719" y="18037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SMARTInkShape-78"/>
            <p:cNvSpPr/>
            <p:nvPr>
              <p:custDataLst>
                <p:tags r:id="rId6"/>
              </p:custDataLst>
            </p:nvPr>
          </p:nvSpPr>
          <p:spPr>
            <a:xfrm>
              <a:off x="4554141" y="4920261"/>
              <a:ext cx="98227" cy="142753"/>
            </a:xfrm>
            <a:custGeom>
              <a:avLst/>
              <a:gdLst/>
              <a:ahLst/>
              <a:cxnLst/>
              <a:rect l="0" t="0" r="0" b="0"/>
              <a:pathLst>
                <a:path w="98227" h="142753">
                  <a:moveTo>
                    <a:pt x="98226" y="8927"/>
                  </a:moveTo>
                  <a:lnTo>
                    <a:pt x="98226" y="8927"/>
                  </a:lnTo>
                  <a:lnTo>
                    <a:pt x="89300" y="0"/>
                  </a:lnTo>
                  <a:lnTo>
                    <a:pt x="89297" y="17479"/>
                  </a:lnTo>
                  <a:lnTo>
                    <a:pt x="80735" y="17846"/>
                  </a:lnTo>
                  <a:lnTo>
                    <a:pt x="80367" y="35597"/>
                  </a:lnTo>
                  <a:lnTo>
                    <a:pt x="72678" y="35705"/>
                  </a:lnTo>
                  <a:lnTo>
                    <a:pt x="72265" y="36701"/>
                  </a:lnTo>
                  <a:lnTo>
                    <a:pt x="71437" y="44645"/>
                  </a:lnTo>
                  <a:lnTo>
                    <a:pt x="58135" y="44645"/>
                  </a:lnTo>
                  <a:lnTo>
                    <a:pt x="56616" y="43653"/>
                  </a:lnTo>
                  <a:lnTo>
                    <a:pt x="55603" y="42000"/>
                  </a:lnTo>
                  <a:lnTo>
                    <a:pt x="54928" y="39905"/>
                  </a:lnTo>
                  <a:lnTo>
                    <a:pt x="53486" y="38508"/>
                  </a:lnTo>
                  <a:lnTo>
                    <a:pt x="46008" y="36084"/>
                  </a:lnTo>
                  <a:lnTo>
                    <a:pt x="19133" y="35716"/>
                  </a:lnTo>
                  <a:lnTo>
                    <a:pt x="18709" y="36707"/>
                  </a:lnTo>
                  <a:lnTo>
                    <a:pt x="17859" y="80543"/>
                  </a:lnTo>
                  <a:lnTo>
                    <a:pt x="17859" y="87565"/>
                  </a:lnTo>
                  <a:lnTo>
                    <a:pt x="18851" y="88141"/>
                  </a:lnTo>
                  <a:lnTo>
                    <a:pt x="22599" y="88781"/>
                  </a:lnTo>
                  <a:lnTo>
                    <a:pt x="23996" y="89944"/>
                  </a:lnTo>
                  <a:lnTo>
                    <a:pt x="25548" y="93883"/>
                  </a:lnTo>
                  <a:lnTo>
                    <a:pt x="26953" y="95329"/>
                  </a:lnTo>
                  <a:lnTo>
                    <a:pt x="31161" y="96937"/>
                  </a:lnTo>
                  <a:lnTo>
                    <a:pt x="32681" y="98357"/>
                  </a:lnTo>
                  <a:lnTo>
                    <a:pt x="35318" y="105798"/>
                  </a:lnTo>
                  <a:lnTo>
                    <a:pt x="38186" y="106552"/>
                  </a:lnTo>
                  <a:lnTo>
                    <a:pt x="65865" y="107150"/>
                  </a:lnTo>
                  <a:lnTo>
                    <a:pt x="67722" y="106159"/>
                  </a:lnTo>
                  <a:lnTo>
                    <a:pt x="68961" y="104506"/>
                  </a:lnTo>
                  <a:lnTo>
                    <a:pt x="69786" y="102411"/>
                  </a:lnTo>
                  <a:lnTo>
                    <a:pt x="71329" y="101015"/>
                  </a:lnTo>
                  <a:lnTo>
                    <a:pt x="80435" y="97476"/>
                  </a:lnTo>
                  <a:lnTo>
                    <a:pt x="87933" y="90567"/>
                  </a:lnTo>
                  <a:lnTo>
                    <a:pt x="93633" y="89671"/>
                  </a:lnTo>
                  <a:lnTo>
                    <a:pt x="95164" y="88553"/>
                  </a:lnTo>
                  <a:lnTo>
                    <a:pt x="96185" y="86816"/>
                  </a:lnTo>
                  <a:lnTo>
                    <a:pt x="98107" y="80741"/>
                  </a:lnTo>
                  <a:lnTo>
                    <a:pt x="98225" y="63858"/>
                  </a:lnTo>
                  <a:lnTo>
                    <a:pt x="84924" y="49237"/>
                  </a:lnTo>
                  <a:lnTo>
                    <a:pt x="79746" y="46686"/>
                  </a:lnTo>
                  <a:lnTo>
                    <a:pt x="73078" y="45048"/>
                  </a:lnTo>
                  <a:lnTo>
                    <a:pt x="64632" y="38587"/>
                  </a:lnTo>
                  <a:lnTo>
                    <a:pt x="56302" y="36567"/>
                  </a:lnTo>
                  <a:lnTo>
                    <a:pt x="46379" y="35828"/>
                  </a:lnTo>
                  <a:lnTo>
                    <a:pt x="37112" y="43414"/>
                  </a:lnTo>
                  <a:lnTo>
                    <a:pt x="28865" y="45394"/>
                  </a:lnTo>
                  <a:lnTo>
                    <a:pt x="4599" y="66844"/>
                  </a:lnTo>
                  <a:lnTo>
                    <a:pt x="2044" y="72040"/>
                  </a:lnTo>
                  <a:lnTo>
                    <a:pt x="35" y="87908"/>
                  </a:lnTo>
                  <a:lnTo>
                    <a:pt x="0" y="110533"/>
                  </a:lnTo>
                  <a:lnTo>
                    <a:pt x="992" y="112382"/>
                  </a:lnTo>
                  <a:lnTo>
                    <a:pt x="2646" y="113615"/>
                  </a:lnTo>
                  <a:lnTo>
                    <a:pt x="4740" y="114438"/>
                  </a:lnTo>
                  <a:lnTo>
                    <a:pt x="6137" y="115978"/>
                  </a:lnTo>
                  <a:lnTo>
                    <a:pt x="7688" y="120336"/>
                  </a:lnTo>
                  <a:lnTo>
                    <a:pt x="9094" y="121895"/>
                  </a:lnTo>
                  <a:lnTo>
                    <a:pt x="13302" y="123626"/>
                  </a:lnTo>
                  <a:lnTo>
                    <a:pt x="14821" y="125081"/>
                  </a:lnTo>
                  <a:lnTo>
                    <a:pt x="16509" y="129342"/>
                  </a:lnTo>
                  <a:lnTo>
                    <a:pt x="17951" y="130876"/>
                  </a:lnTo>
                  <a:lnTo>
                    <a:pt x="35898" y="140830"/>
                  </a:lnTo>
                  <a:lnTo>
                    <a:pt x="48876" y="142752"/>
                  </a:lnTo>
                  <a:lnTo>
                    <a:pt x="54134" y="140173"/>
                  </a:lnTo>
                  <a:lnTo>
                    <a:pt x="59778" y="136711"/>
                  </a:lnTo>
                  <a:lnTo>
                    <a:pt x="69705" y="134306"/>
                  </a:lnTo>
                  <a:lnTo>
                    <a:pt x="75664" y="129309"/>
                  </a:lnTo>
                  <a:lnTo>
                    <a:pt x="78277" y="124276"/>
                  </a:lnTo>
                  <a:lnTo>
                    <a:pt x="78973" y="121545"/>
                  </a:lnTo>
                  <a:lnTo>
                    <a:pt x="80430" y="119724"/>
                  </a:lnTo>
                  <a:lnTo>
                    <a:pt x="84694" y="117701"/>
                  </a:lnTo>
                  <a:lnTo>
                    <a:pt x="86228" y="116170"/>
                  </a:lnTo>
                  <a:lnTo>
                    <a:pt x="87933" y="111821"/>
                  </a:lnTo>
                  <a:lnTo>
                    <a:pt x="90209" y="92195"/>
                  </a:lnTo>
                  <a:lnTo>
                    <a:pt x="96348" y="80349"/>
                  </a:lnTo>
                  <a:lnTo>
                    <a:pt x="96974" y="77377"/>
                  </a:lnTo>
                  <a:lnTo>
                    <a:pt x="96400" y="74404"/>
                  </a:lnTo>
                  <a:lnTo>
                    <a:pt x="90051" y="62688"/>
                  </a:lnTo>
                  <a:lnTo>
                    <a:pt x="89632" y="58286"/>
                  </a:lnTo>
                  <a:lnTo>
                    <a:pt x="86800" y="53023"/>
                  </a:lnTo>
                  <a:lnTo>
                    <a:pt x="84655" y="50230"/>
                  </a:lnTo>
                  <a:lnTo>
                    <a:pt x="79627" y="47128"/>
                  </a:lnTo>
                  <a:lnTo>
                    <a:pt x="73055" y="45135"/>
                  </a:lnTo>
                  <a:lnTo>
                    <a:pt x="64627" y="38605"/>
                  </a:lnTo>
                  <a:lnTo>
                    <a:pt x="55229" y="36096"/>
                  </a:lnTo>
                  <a:lnTo>
                    <a:pt x="40318" y="35726"/>
                  </a:lnTo>
                  <a:lnTo>
                    <a:pt x="38785" y="36714"/>
                  </a:lnTo>
                  <a:lnTo>
                    <a:pt x="37763" y="38366"/>
                  </a:lnTo>
                  <a:lnTo>
                    <a:pt x="37081" y="40459"/>
                  </a:lnTo>
                  <a:lnTo>
                    <a:pt x="35635" y="41854"/>
                  </a:lnTo>
                  <a:lnTo>
                    <a:pt x="31382" y="43405"/>
                  </a:lnTo>
                  <a:lnTo>
                    <a:pt x="29851" y="44810"/>
                  </a:lnTo>
                  <a:lnTo>
                    <a:pt x="28150" y="49018"/>
                  </a:lnTo>
                  <a:lnTo>
                    <a:pt x="26704" y="50537"/>
                  </a:lnTo>
                  <a:lnTo>
                    <a:pt x="22451" y="52225"/>
                  </a:lnTo>
                  <a:lnTo>
                    <a:pt x="20921" y="53667"/>
                  </a:lnTo>
                  <a:lnTo>
                    <a:pt x="18262" y="61145"/>
                  </a:lnTo>
                  <a:lnTo>
                    <a:pt x="17978" y="66842"/>
                  </a:lnTo>
                  <a:lnTo>
                    <a:pt x="16947" y="68373"/>
                  </a:lnTo>
                  <a:lnTo>
                    <a:pt x="15266" y="69393"/>
                  </a:lnTo>
                  <a:lnTo>
                    <a:pt x="13154" y="70073"/>
                  </a:lnTo>
                  <a:lnTo>
                    <a:pt x="11746" y="71519"/>
                  </a:lnTo>
                  <a:lnTo>
                    <a:pt x="9300" y="79003"/>
                  </a:lnTo>
                  <a:lnTo>
                    <a:pt x="8962" y="87933"/>
                  </a:lnTo>
                  <a:lnTo>
                    <a:pt x="16621" y="96862"/>
                  </a:lnTo>
                  <a:lnTo>
                    <a:pt x="17750" y="105792"/>
                  </a:lnTo>
                  <a:lnTo>
                    <a:pt x="26418" y="115679"/>
                  </a:lnTo>
                  <a:lnTo>
                    <a:pt x="40082" y="116072"/>
                  </a:lnTo>
                  <a:lnTo>
                    <a:pt x="41604" y="117068"/>
                  </a:lnTo>
                  <a:lnTo>
                    <a:pt x="42619" y="118724"/>
                  </a:lnTo>
                  <a:lnTo>
                    <a:pt x="43295" y="120820"/>
                  </a:lnTo>
                  <a:lnTo>
                    <a:pt x="44738" y="121225"/>
                  </a:lnTo>
                  <a:lnTo>
                    <a:pt x="53175" y="116342"/>
                  </a:lnTo>
                  <a:lnTo>
                    <a:pt x="61231" y="116105"/>
                  </a:lnTo>
                  <a:lnTo>
                    <a:pt x="61656" y="115105"/>
                  </a:lnTo>
                  <a:lnTo>
                    <a:pt x="62129" y="111349"/>
                  </a:lnTo>
                  <a:lnTo>
                    <a:pt x="63248" y="109950"/>
                  </a:lnTo>
                  <a:lnTo>
                    <a:pt x="67136" y="108396"/>
                  </a:lnTo>
                  <a:lnTo>
                    <a:pt x="68569" y="106990"/>
                  </a:lnTo>
                  <a:lnTo>
                    <a:pt x="72177" y="98132"/>
                  </a:lnTo>
                  <a:lnTo>
                    <a:pt x="79092" y="90653"/>
                  </a:lnTo>
                  <a:lnTo>
                    <a:pt x="80255" y="81724"/>
                  </a:lnTo>
                  <a:lnTo>
                    <a:pt x="74208" y="73503"/>
                  </a:lnTo>
                  <a:lnTo>
                    <a:pt x="71802" y="64149"/>
                  </a:lnTo>
                  <a:lnTo>
                    <a:pt x="70688" y="63601"/>
                  </a:lnTo>
                  <a:lnTo>
                    <a:pt x="66804" y="62992"/>
                  </a:lnTo>
                  <a:lnTo>
                    <a:pt x="65372" y="61837"/>
                  </a:lnTo>
                  <a:lnTo>
                    <a:pt x="63781" y="57908"/>
                  </a:lnTo>
                  <a:lnTo>
                    <a:pt x="62364" y="56464"/>
                  </a:lnTo>
                  <a:lnTo>
                    <a:pt x="53488" y="52836"/>
                  </a:lnTo>
                  <a:lnTo>
                    <a:pt x="49238" y="48947"/>
                  </a:lnTo>
                  <a:lnTo>
                    <a:pt x="47708" y="48505"/>
                  </a:lnTo>
                  <a:lnTo>
                    <a:pt x="46688" y="49203"/>
                  </a:lnTo>
                  <a:lnTo>
                    <a:pt x="46008" y="50660"/>
                  </a:lnTo>
                  <a:lnTo>
                    <a:pt x="44563" y="51632"/>
                  </a:lnTo>
                  <a:lnTo>
                    <a:pt x="37079" y="53319"/>
                  </a:lnTo>
                  <a:lnTo>
                    <a:pt x="28149" y="53552"/>
                  </a:lnTo>
                  <a:lnTo>
                    <a:pt x="19220" y="61261"/>
                  </a:lnTo>
                  <a:lnTo>
                    <a:pt x="17978" y="70084"/>
                  </a:lnTo>
                  <a:lnTo>
                    <a:pt x="17859" y="1071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SMARTInkShape-79"/>
          <p:cNvSpPr/>
          <p:nvPr>
            <p:custDataLst>
              <p:tags r:id="rId2"/>
            </p:custDataLst>
          </p:nvPr>
        </p:nvSpPr>
        <p:spPr>
          <a:xfrm>
            <a:off x="4089797" y="5384612"/>
            <a:ext cx="125016" cy="107034"/>
          </a:xfrm>
          <a:custGeom>
            <a:avLst/>
            <a:gdLst/>
            <a:ahLst/>
            <a:cxnLst/>
            <a:rect l="0" t="0" r="0" b="0"/>
            <a:pathLst>
              <a:path w="125016" h="107034">
                <a:moveTo>
                  <a:pt x="116086" y="26779"/>
                </a:moveTo>
                <a:lnTo>
                  <a:pt x="116086" y="26779"/>
                </a:lnTo>
                <a:lnTo>
                  <a:pt x="116086" y="18217"/>
                </a:lnTo>
                <a:lnTo>
                  <a:pt x="107524" y="17858"/>
                </a:lnTo>
                <a:lnTo>
                  <a:pt x="107265" y="13111"/>
                </a:lnTo>
                <a:lnTo>
                  <a:pt x="106236" y="11714"/>
                </a:lnTo>
                <a:lnTo>
                  <a:pt x="98597" y="9029"/>
                </a:lnTo>
                <a:lnTo>
                  <a:pt x="71808" y="8919"/>
                </a:lnTo>
                <a:lnTo>
                  <a:pt x="62885" y="17481"/>
                </a:lnTo>
                <a:lnTo>
                  <a:pt x="62541" y="25505"/>
                </a:lnTo>
                <a:lnTo>
                  <a:pt x="54822" y="34355"/>
                </a:lnTo>
                <a:lnTo>
                  <a:pt x="53947" y="40048"/>
                </a:lnTo>
                <a:lnTo>
                  <a:pt x="53578" y="82819"/>
                </a:lnTo>
                <a:lnTo>
                  <a:pt x="53578" y="84975"/>
                </a:lnTo>
                <a:lnTo>
                  <a:pt x="54570" y="86412"/>
                </a:lnTo>
                <a:lnTo>
                  <a:pt x="56224" y="87370"/>
                </a:lnTo>
                <a:lnTo>
                  <a:pt x="61267" y="88908"/>
                </a:lnTo>
                <a:lnTo>
                  <a:pt x="61956" y="91764"/>
                </a:lnTo>
                <a:lnTo>
                  <a:pt x="62476" y="97838"/>
                </a:lnTo>
                <a:lnTo>
                  <a:pt x="84730" y="98215"/>
                </a:lnTo>
                <a:lnTo>
                  <a:pt x="89913" y="95570"/>
                </a:lnTo>
                <a:lnTo>
                  <a:pt x="111486" y="76016"/>
                </a:lnTo>
                <a:lnTo>
                  <a:pt x="114041" y="70821"/>
                </a:lnTo>
                <a:lnTo>
                  <a:pt x="114723" y="68047"/>
                </a:lnTo>
                <a:lnTo>
                  <a:pt x="116169" y="66196"/>
                </a:lnTo>
                <a:lnTo>
                  <a:pt x="120422" y="64141"/>
                </a:lnTo>
                <a:lnTo>
                  <a:pt x="121954" y="62601"/>
                </a:lnTo>
                <a:lnTo>
                  <a:pt x="124612" y="54953"/>
                </a:lnTo>
                <a:lnTo>
                  <a:pt x="125015" y="28423"/>
                </a:lnTo>
                <a:lnTo>
                  <a:pt x="102793" y="4558"/>
                </a:lnTo>
                <a:lnTo>
                  <a:pt x="97610" y="2020"/>
                </a:lnTo>
                <a:lnTo>
                  <a:pt x="80527" y="69"/>
                </a:lnTo>
                <a:lnTo>
                  <a:pt x="68090" y="0"/>
                </a:lnTo>
                <a:lnTo>
                  <a:pt x="66229" y="988"/>
                </a:lnTo>
                <a:lnTo>
                  <a:pt x="64989" y="2640"/>
                </a:lnTo>
                <a:lnTo>
                  <a:pt x="64162" y="4733"/>
                </a:lnTo>
                <a:lnTo>
                  <a:pt x="62618" y="6128"/>
                </a:lnTo>
                <a:lnTo>
                  <a:pt x="54965" y="8552"/>
                </a:lnTo>
                <a:lnTo>
                  <a:pt x="49249" y="8811"/>
                </a:lnTo>
                <a:lnTo>
                  <a:pt x="47715" y="9839"/>
                </a:lnTo>
                <a:lnTo>
                  <a:pt x="46693" y="11516"/>
                </a:lnTo>
                <a:lnTo>
                  <a:pt x="45052" y="16598"/>
                </a:lnTo>
                <a:lnTo>
                  <a:pt x="42182" y="17292"/>
                </a:lnTo>
                <a:lnTo>
                  <a:pt x="40027" y="17478"/>
                </a:lnTo>
                <a:lnTo>
                  <a:pt x="38591" y="18594"/>
                </a:lnTo>
                <a:lnTo>
                  <a:pt x="36097" y="25505"/>
                </a:lnTo>
                <a:lnTo>
                  <a:pt x="33241" y="26212"/>
                </a:lnTo>
                <a:lnTo>
                  <a:pt x="31090" y="26401"/>
                </a:lnTo>
                <a:lnTo>
                  <a:pt x="29657" y="27519"/>
                </a:lnTo>
                <a:lnTo>
                  <a:pt x="27166" y="34433"/>
                </a:lnTo>
                <a:lnTo>
                  <a:pt x="26789" y="61236"/>
                </a:lnTo>
                <a:lnTo>
                  <a:pt x="27781" y="61656"/>
                </a:lnTo>
                <a:lnTo>
                  <a:pt x="34478" y="62387"/>
                </a:lnTo>
                <a:lnTo>
                  <a:pt x="43298" y="70176"/>
                </a:lnTo>
                <a:lnTo>
                  <a:pt x="52218" y="71317"/>
                </a:lnTo>
                <a:lnTo>
                  <a:pt x="61147" y="71417"/>
                </a:lnTo>
                <a:lnTo>
                  <a:pt x="70077" y="63738"/>
                </a:lnTo>
                <a:lnTo>
                  <a:pt x="75775" y="62865"/>
                </a:lnTo>
                <a:lnTo>
                  <a:pt x="77305" y="61750"/>
                </a:lnTo>
                <a:lnTo>
                  <a:pt x="78326" y="60015"/>
                </a:lnTo>
                <a:lnTo>
                  <a:pt x="79006" y="57866"/>
                </a:lnTo>
                <a:lnTo>
                  <a:pt x="80452" y="56433"/>
                </a:lnTo>
                <a:lnTo>
                  <a:pt x="84704" y="54841"/>
                </a:lnTo>
                <a:lnTo>
                  <a:pt x="86235" y="53424"/>
                </a:lnTo>
                <a:lnTo>
                  <a:pt x="87936" y="49204"/>
                </a:lnTo>
                <a:lnTo>
                  <a:pt x="88894" y="41251"/>
                </a:lnTo>
                <a:lnTo>
                  <a:pt x="90020" y="39403"/>
                </a:lnTo>
                <a:lnTo>
                  <a:pt x="91764" y="38171"/>
                </a:lnTo>
                <a:lnTo>
                  <a:pt x="93918" y="37350"/>
                </a:lnTo>
                <a:lnTo>
                  <a:pt x="95354" y="35811"/>
                </a:lnTo>
                <a:lnTo>
                  <a:pt x="97848" y="28164"/>
                </a:lnTo>
                <a:lnTo>
                  <a:pt x="98223" y="17968"/>
                </a:lnTo>
                <a:lnTo>
                  <a:pt x="90538" y="10171"/>
                </a:lnTo>
                <a:lnTo>
                  <a:pt x="81717" y="9029"/>
                </a:lnTo>
                <a:lnTo>
                  <a:pt x="59411" y="8922"/>
                </a:lnTo>
                <a:lnTo>
                  <a:pt x="57467" y="9913"/>
                </a:lnTo>
                <a:lnTo>
                  <a:pt x="56170" y="11566"/>
                </a:lnTo>
                <a:lnTo>
                  <a:pt x="55307" y="13660"/>
                </a:lnTo>
                <a:lnTo>
                  <a:pt x="53738" y="15057"/>
                </a:lnTo>
                <a:lnTo>
                  <a:pt x="44092" y="19943"/>
                </a:lnTo>
                <a:lnTo>
                  <a:pt x="29692" y="32016"/>
                </a:lnTo>
                <a:lnTo>
                  <a:pt x="23780" y="34067"/>
                </a:lnTo>
                <a:lnTo>
                  <a:pt x="21806" y="35606"/>
                </a:lnTo>
                <a:lnTo>
                  <a:pt x="1364" y="61111"/>
                </a:lnTo>
                <a:lnTo>
                  <a:pt x="404" y="66827"/>
                </a:lnTo>
                <a:lnTo>
                  <a:pt x="0" y="93914"/>
                </a:lnTo>
                <a:lnTo>
                  <a:pt x="992" y="95348"/>
                </a:lnTo>
                <a:lnTo>
                  <a:pt x="2645" y="96304"/>
                </a:lnTo>
                <a:lnTo>
                  <a:pt x="7689" y="97838"/>
                </a:lnTo>
                <a:lnTo>
                  <a:pt x="16509" y="105871"/>
                </a:lnTo>
                <a:lnTo>
                  <a:pt x="22200" y="106768"/>
                </a:lnTo>
                <a:lnTo>
                  <a:pt x="30169" y="107033"/>
                </a:lnTo>
                <a:lnTo>
                  <a:pt x="35898" y="104450"/>
                </a:lnTo>
                <a:lnTo>
                  <a:pt x="41752" y="100987"/>
                </a:lnTo>
                <a:lnTo>
                  <a:pt x="50625" y="98045"/>
                </a:lnTo>
                <a:lnTo>
                  <a:pt x="59538" y="92322"/>
                </a:lnTo>
                <a:lnTo>
                  <a:pt x="65487" y="90636"/>
                </a:lnTo>
                <a:lnTo>
                  <a:pt x="67471" y="89193"/>
                </a:lnTo>
                <a:lnTo>
                  <a:pt x="68793" y="87241"/>
                </a:lnTo>
                <a:lnTo>
                  <a:pt x="69675" y="84946"/>
                </a:lnTo>
                <a:lnTo>
                  <a:pt x="71254" y="83416"/>
                </a:lnTo>
                <a:lnTo>
                  <a:pt x="80919" y="78315"/>
                </a:lnTo>
                <a:lnTo>
                  <a:pt x="102454" y="58244"/>
                </a:lnTo>
                <a:lnTo>
                  <a:pt x="105066" y="53000"/>
                </a:lnTo>
                <a:lnTo>
                  <a:pt x="107145" y="36119"/>
                </a:lnTo>
                <a:lnTo>
                  <a:pt x="107155" y="28056"/>
                </a:lnTo>
                <a:lnTo>
                  <a:pt x="106163" y="27631"/>
                </a:lnTo>
                <a:lnTo>
                  <a:pt x="102415" y="27157"/>
                </a:lnTo>
                <a:lnTo>
                  <a:pt x="101019" y="26038"/>
                </a:lnTo>
                <a:lnTo>
                  <a:pt x="99467" y="22150"/>
                </a:lnTo>
                <a:lnTo>
                  <a:pt x="98062" y="20716"/>
                </a:lnTo>
                <a:lnTo>
                  <a:pt x="93854" y="19123"/>
                </a:lnTo>
                <a:lnTo>
                  <a:pt x="68083" y="17859"/>
                </a:lnTo>
                <a:lnTo>
                  <a:pt x="62339" y="20499"/>
                </a:lnTo>
                <a:lnTo>
                  <a:pt x="55309" y="25538"/>
                </a:lnTo>
                <a:lnTo>
                  <a:pt x="49351" y="26411"/>
                </a:lnTo>
                <a:lnTo>
                  <a:pt x="47783" y="27526"/>
                </a:lnTo>
                <a:lnTo>
                  <a:pt x="46738" y="29261"/>
                </a:lnTo>
                <a:lnTo>
                  <a:pt x="46042" y="31410"/>
                </a:lnTo>
                <a:lnTo>
                  <a:pt x="44585" y="32843"/>
                </a:lnTo>
                <a:lnTo>
                  <a:pt x="37082" y="35331"/>
                </a:lnTo>
                <a:lnTo>
                  <a:pt x="36325" y="38186"/>
                </a:lnTo>
                <a:lnTo>
                  <a:pt x="35722" y="52293"/>
                </a:lnTo>
                <a:lnTo>
                  <a:pt x="41856" y="60445"/>
                </a:lnTo>
                <a:lnTo>
                  <a:pt x="44813" y="68724"/>
                </a:lnTo>
                <a:lnTo>
                  <a:pt x="49021" y="74525"/>
                </a:lnTo>
                <a:lnTo>
                  <a:pt x="54199" y="77765"/>
                </a:lnTo>
                <a:lnTo>
                  <a:pt x="62508" y="8035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SMARTInkShape-80"/>
          <p:cNvSpPr/>
          <p:nvPr>
            <p:custDataLst>
              <p:tags r:id="rId3"/>
            </p:custDataLst>
          </p:nvPr>
        </p:nvSpPr>
        <p:spPr>
          <a:xfrm>
            <a:off x="4071938" y="3589734"/>
            <a:ext cx="98227" cy="98195"/>
          </a:xfrm>
          <a:custGeom>
            <a:avLst/>
            <a:gdLst/>
            <a:ahLst/>
            <a:cxnLst/>
            <a:rect l="0" t="0" r="0" b="0"/>
            <a:pathLst>
              <a:path w="98227" h="98195">
                <a:moveTo>
                  <a:pt x="89296" y="26789"/>
                </a:moveTo>
                <a:lnTo>
                  <a:pt x="89296" y="26789"/>
                </a:lnTo>
                <a:lnTo>
                  <a:pt x="89296" y="17969"/>
                </a:lnTo>
                <a:lnTo>
                  <a:pt x="81608" y="17869"/>
                </a:lnTo>
                <a:lnTo>
                  <a:pt x="81194" y="16874"/>
                </a:lnTo>
                <a:lnTo>
                  <a:pt x="80475" y="10172"/>
                </a:lnTo>
                <a:lnTo>
                  <a:pt x="77770" y="9482"/>
                </a:lnTo>
                <a:lnTo>
                  <a:pt x="75658" y="9298"/>
                </a:lnTo>
                <a:lnTo>
                  <a:pt x="74252" y="8183"/>
                </a:lnTo>
                <a:lnTo>
                  <a:pt x="71808" y="1274"/>
                </a:lnTo>
                <a:lnTo>
                  <a:pt x="68956" y="566"/>
                </a:lnTo>
                <a:lnTo>
                  <a:pt x="28040" y="0"/>
                </a:lnTo>
                <a:lnTo>
                  <a:pt x="27623" y="993"/>
                </a:lnTo>
                <a:lnTo>
                  <a:pt x="26899" y="7689"/>
                </a:lnTo>
                <a:lnTo>
                  <a:pt x="19110" y="16509"/>
                </a:lnTo>
                <a:lnTo>
                  <a:pt x="18230" y="22200"/>
                </a:lnTo>
                <a:lnTo>
                  <a:pt x="17891" y="34075"/>
                </a:lnTo>
                <a:lnTo>
                  <a:pt x="24002" y="42523"/>
                </a:lnTo>
                <a:lnTo>
                  <a:pt x="26422" y="51927"/>
                </a:lnTo>
                <a:lnTo>
                  <a:pt x="26779" y="62097"/>
                </a:lnTo>
                <a:lnTo>
                  <a:pt x="35350" y="71059"/>
                </a:lnTo>
                <a:lnTo>
                  <a:pt x="57941" y="71437"/>
                </a:lnTo>
                <a:lnTo>
                  <a:pt x="59463" y="70446"/>
                </a:lnTo>
                <a:lnTo>
                  <a:pt x="60478" y="68792"/>
                </a:lnTo>
                <a:lnTo>
                  <a:pt x="61154" y="66697"/>
                </a:lnTo>
                <a:lnTo>
                  <a:pt x="62597" y="65301"/>
                </a:lnTo>
                <a:lnTo>
                  <a:pt x="70077" y="62876"/>
                </a:lnTo>
                <a:lnTo>
                  <a:pt x="70832" y="60026"/>
                </a:lnTo>
                <a:lnTo>
                  <a:pt x="71318" y="54852"/>
                </a:lnTo>
                <a:lnTo>
                  <a:pt x="74030" y="54144"/>
                </a:lnTo>
                <a:lnTo>
                  <a:pt x="79115" y="53690"/>
                </a:lnTo>
                <a:lnTo>
                  <a:pt x="79811" y="50982"/>
                </a:lnTo>
                <a:lnTo>
                  <a:pt x="80334" y="37331"/>
                </a:lnTo>
                <a:lnTo>
                  <a:pt x="71804" y="27199"/>
                </a:lnTo>
                <a:lnTo>
                  <a:pt x="71469" y="19137"/>
                </a:lnTo>
                <a:lnTo>
                  <a:pt x="70467" y="18711"/>
                </a:lnTo>
                <a:lnTo>
                  <a:pt x="63751" y="17972"/>
                </a:lnTo>
                <a:lnTo>
                  <a:pt x="63060" y="15264"/>
                </a:lnTo>
                <a:lnTo>
                  <a:pt x="62876" y="13152"/>
                </a:lnTo>
                <a:lnTo>
                  <a:pt x="61761" y="11745"/>
                </a:lnTo>
                <a:lnTo>
                  <a:pt x="54851" y="9301"/>
                </a:lnTo>
                <a:lnTo>
                  <a:pt x="49214" y="9040"/>
                </a:lnTo>
                <a:lnTo>
                  <a:pt x="47692" y="9996"/>
                </a:lnTo>
                <a:lnTo>
                  <a:pt x="46677" y="11624"/>
                </a:lnTo>
                <a:lnTo>
                  <a:pt x="46001" y="13703"/>
                </a:lnTo>
                <a:lnTo>
                  <a:pt x="44558" y="15089"/>
                </a:lnTo>
                <a:lnTo>
                  <a:pt x="35633" y="18609"/>
                </a:lnTo>
                <a:lnTo>
                  <a:pt x="13522" y="40059"/>
                </a:lnTo>
                <a:lnTo>
                  <a:pt x="10970" y="45255"/>
                </a:lnTo>
                <a:lnTo>
                  <a:pt x="10290" y="48029"/>
                </a:lnTo>
                <a:lnTo>
                  <a:pt x="8844" y="49879"/>
                </a:lnTo>
                <a:lnTo>
                  <a:pt x="4592" y="51934"/>
                </a:lnTo>
                <a:lnTo>
                  <a:pt x="3061" y="53475"/>
                </a:lnTo>
                <a:lnTo>
                  <a:pt x="403" y="61123"/>
                </a:lnTo>
                <a:lnTo>
                  <a:pt x="0" y="88045"/>
                </a:lnTo>
                <a:lnTo>
                  <a:pt x="992" y="88463"/>
                </a:lnTo>
                <a:lnTo>
                  <a:pt x="4740" y="88926"/>
                </a:lnTo>
                <a:lnTo>
                  <a:pt x="6136" y="90042"/>
                </a:lnTo>
                <a:lnTo>
                  <a:pt x="7688" y="93928"/>
                </a:lnTo>
                <a:lnTo>
                  <a:pt x="9094" y="95361"/>
                </a:lnTo>
                <a:lnTo>
                  <a:pt x="13302" y="96953"/>
                </a:lnTo>
                <a:lnTo>
                  <a:pt x="31043" y="98194"/>
                </a:lnTo>
                <a:lnTo>
                  <a:pt x="36286" y="95566"/>
                </a:lnTo>
                <a:lnTo>
                  <a:pt x="41924" y="92084"/>
                </a:lnTo>
                <a:lnTo>
                  <a:pt x="53628" y="89848"/>
                </a:lnTo>
                <a:lnTo>
                  <a:pt x="56588" y="89664"/>
                </a:lnTo>
                <a:lnTo>
                  <a:pt x="58561" y="88550"/>
                </a:lnTo>
                <a:lnTo>
                  <a:pt x="59876" y="86814"/>
                </a:lnTo>
                <a:lnTo>
                  <a:pt x="60753" y="84666"/>
                </a:lnTo>
                <a:lnTo>
                  <a:pt x="62330" y="83233"/>
                </a:lnTo>
                <a:lnTo>
                  <a:pt x="71990" y="78288"/>
                </a:lnTo>
                <a:lnTo>
                  <a:pt x="87910" y="63868"/>
                </a:lnTo>
                <a:lnTo>
                  <a:pt x="89175" y="54939"/>
                </a:lnTo>
                <a:lnTo>
                  <a:pt x="89296" y="40027"/>
                </a:lnTo>
                <a:lnTo>
                  <a:pt x="86650" y="34988"/>
                </a:lnTo>
                <a:lnTo>
                  <a:pt x="72711" y="19143"/>
                </a:lnTo>
                <a:lnTo>
                  <a:pt x="67074" y="18240"/>
                </a:lnTo>
                <a:lnTo>
                  <a:pt x="23435" y="17860"/>
                </a:lnTo>
                <a:lnTo>
                  <a:pt x="18348" y="17860"/>
                </a:lnTo>
                <a:lnTo>
                  <a:pt x="17871" y="26422"/>
                </a:lnTo>
                <a:lnTo>
                  <a:pt x="13122" y="26681"/>
                </a:lnTo>
                <a:lnTo>
                  <a:pt x="11724" y="27709"/>
                </a:lnTo>
                <a:lnTo>
                  <a:pt x="9297" y="34468"/>
                </a:lnTo>
                <a:lnTo>
                  <a:pt x="8961" y="43298"/>
                </a:lnTo>
                <a:lnTo>
                  <a:pt x="17492" y="53175"/>
                </a:lnTo>
                <a:lnTo>
                  <a:pt x="17750" y="58200"/>
                </a:lnTo>
                <a:lnTo>
                  <a:pt x="18779" y="59635"/>
                </a:lnTo>
                <a:lnTo>
                  <a:pt x="20456" y="60593"/>
                </a:lnTo>
                <a:lnTo>
                  <a:pt x="26418" y="62396"/>
                </a:lnTo>
                <a:lnTo>
                  <a:pt x="33844" y="68623"/>
                </a:lnTo>
                <a:lnTo>
                  <a:pt x="43029" y="71067"/>
                </a:lnTo>
                <a:lnTo>
                  <a:pt x="54148" y="64321"/>
                </a:lnTo>
                <a:lnTo>
                  <a:pt x="66759" y="62614"/>
                </a:lnTo>
                <a:lnTo>
                  <a:pt x="68318" y="61587"/>
                </a:lnTo>
                <a:lnTo>
                  <a:pt x="69358" y="59910"/>
                </a:lnTo>
                <a:lnTo>
                  <a:pt x="70051" y="57799"/>
                </a:lnTo>
                <a:lnTo>
                  <a:pt x="71505" y="56392"/>
                </a:lnTo>
                <a:lnTo>
                  <a:pt x="80450" y="52833"/>
                </a:lnTo>
                <a:lnTo>
                  <a:pt x="87935" y="45922"/>
                </a:lnTo>
                <a:lnTo>
                  <a:pt x="93634" y="45026"/>
                </a:lnTo>
                <a:lnTo>
                  <a:pt x="95164" y="43908"/>
                </a:lnTo>
                <a:lnTo>
                  <a:pt x="96185" y="42171"/>
                </a:lnTo>
                <a:lnTo>
                  <a:pt x="98190" y="35831"/>
                </a:lnTo>
                <a:lnTo>
                  <a:pt x="98226" y="22159"/>
                </a:lnTo>
                <a:lnTo>
                  <a:pt x="97234" y="20725"/>
                </a:lnTo>
                <a:lnTo>
                  <a:pt x="95580" y="19770"/>
                </a:lnTo>
                <a:lnTo>
                  <a:pt x="93485" y="19133"/>
                </a:lnTo>
                <a:lnTo>
                  <a:pt x="92089" y="17717"/>
                </a:lnTo>
                <a:lnTo>
                  <a:pt x="89665" y="10283"/>
                </a:lnTo>
                <a:lnTo>
                  <a:pt x="86814" y="9532"/>
                </a:lnTo>
                <a:lnTo>
                  <a:pt x="84665" y="9331"/>
                </a:lnTo>
                <a:lnTo>
                  <a:pt x="83232" y="8205"/>
                </a:lnTo>
                <a:lnTo>
                  <a:pt x="81640" y="4308"/>
                </a:lnTo>
                <a:lnTo>
                  <a:pt x="80223" y="2872"/>
                </a:lnTo>
                <a:lnTo>
                  <a:pt x="76003" y="1277"/>
                </a:lnTo>
                <a:lnTo>
                  <a:pt x="33290" y="0"/>
                </a:lnTo>
                <a:lnTo>
                  <a:pt x="26799" y="0"/>
                </a:lnTo>
                <a:lnTo>
                  <a:pt x="26792" y="4741"/>
                </a:lnTo>
                <a:lnTo>
                  <a:pt x="25798" y="6137"/>
                </a:lnTo>
                <a:lnTo>
                  <a:pt x="24144" y="7068"/>
                </a:lnTo>
                <a:lnTo>
                  <a:pt x="22049" y="7689"/>
                </a:lnTo>
                <a:lnTo>
                  <a:pt x="21644" y="9094"/>
                </a:lnTo>
                <a:lnTo>
                  <a:pt x="26206" y="17952"/>
                </a:lnTo>
                <a:lnTo>
                  <a:pt x="26530" y="22200"/>
                </a:lnTo>
                <a:lnTo>
                  <a:pt x="29319" y="27396"/>
                </a:lnTo>
                <a:lnTo>
                  <a:pt x="43296" y="43263"/>
                </a:lnTo>
                <a:lnTo>
                  <a:pt x="53578" y="4464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SMARTInkShape-81"/>
          <p:cNvSpPr/>
          <p:nvPr>
            <p:custDataLst>
              <p:tags r:id="rId4"/>
            </p:custDataLst>
          </p:nvPr>
        </p:nvSpPr>
        <p:spPr>
          <a:xfrm>
            <a:off x="4545214" y="3134320"/>
            <a:ext cx="107151" cy="94436"/>
          </a:xfrm>
          <a:custGeom>
            <a:avLst/>
            <a:gdLst/>
            <a:ahLst/>
            <a:cxnLst/>
            <a:rect l="0" t="0" r="0" b="0"/>
            <a:pathLst>
              <a:path w="107151" h="94436">
                <a:moveTo>
                  <a:pt x="98224" y="0"/>
                </a:moveTo>
                <a:lnTo>
                  <a:pt x="98224" y="0"/>
                </a:lnTo>
                <a:lnTo>
                  <a:pt x="98224" y="26418"/>
                </a:lnTo>
                <a:lnTo>
                  <a:pt x="93483" y="26679"/>
                </a:lnTo>
                <a:lnTo>
                  <a:pt x="92087" y="25724"/>
                </a:lnTo>
                <a:lnTo>
                  <a:pt x="91156" y="24095"/>
                </a:lnTo>
                <a:lnTo>
                  <a:pt x="89402" y="18224"/>
                </a:lnTo>
                <a:lnTo>
                  <a:pt x="72708" y="17860"/>
                </a:lnTo>
                <a:lnTo>
                  <a:pt x="72284" y="16868"/>
                </a:lnTo>
                <a:lnTo>
                  <a:pt x="71546" y="10171"/>
                </a:lnTo>
                <a:lnTo>
                  <a:pt x="68838" y="9482"/>
                </a:lnTo>
                <a:lnTo>
                  <a:pt x="24871" y="8930"/>
                </a:lnTo>
                <a:lnTo>
                  <a:pt x="19242" y="8930"/>
                </a:lnTo>
                <a:lnTo>
                  <a:pt x="18780" y="9922"/>
                </a:lnTo>
                <a:lnTo>
                  <a:pt x="17978" y="16618"/>
                </a:lnTo>
                <a:lnTo>
                  <a:pt x="10178" y="25439"/>
                </a:lnTo>
                <a:lnTo>
                  <a:pt x="9037" y="34359"/>
                </a:lnTo>
                <a:lnTo>
                  <a:pt x="8927" y="65863"/>
                </a:lnTo>
                <a:lnTo>
                  <a:pt x="9919" y="67721"/>
                </a:lnTo>
                <a:lnTo>
                  <a:pt x="11573" y="68960"/>
                </a:lnTo>
                <a:lnTo>
                  <a:pt x="13667" y="69786"/>
                </a:lnTo>
                <a:lnTo>
                  <a:pt x="15064" y="71329"/>
                </a:lnTo>
                <a:lnTo>
                  <a:pt x="18604" y="80436"/>
                </a:lnTo>
                <a:lnTo>
                  <a:pt x="22488" y="84697"/>
                </a:lnTo>
                <a:lnTo>
                  <a:pt x="27522" y="87253"/>
                </a:lnTo>
                <a:lnTo>
                  <a:pt x="43262" y="89262"/>
                </a:lnTo>
                <a:lnTo>
                  <a:pt x="48976" y="94027"/>
                </a:lnTo>
                <a:lnTo>
                  <a:pt x="51501" y="94435"/>
                </a:lnTo>
                <a:lnTo>
                  <a:pt x="54177" y="93714"/>
                </a:lnTo>
                <a:lnTo>
                  <a:pt x="60860" y="90170"/>
                </a:lnTo>
                <a:lnTo>
                  <a:pt x="70049" y="89374"/>
                </a:lnTo>
                <a:lnTo>
                  <a:pt x="70510" y="88356"/>
                </a:lnTo>
                <a:lnTo>
                  <a:pt x="71024" y="84579"/>
                </a:lnTo>
                <a:lnTo>
                  <a:pt x="72153" y="83175"/>
                </a:lnTo>
                <a:lnTo>
                  <a:pt x="79087" y="80737"/>
                </a:lnTo>
                <a:lnTo>
                  <a:pt x="79796" y="77886"/>
                </a:lnTo>
                <a:lnTo>
                  <a:pt x="80363" y="54938"/>
                </a:lnTo>
                <a:lnTo>
                  <a:pt x="74227" y="46718"/>
                </a:lnTo>
                <a:lnTo>
                  <a:pt x="72675" y="41269"/>
                </a:lnTo>
                <a:lnTo>
                  <a:pt x="71270" y="39419"/>
                </a:lnTo>
                <a:lnTo>
                  <a:pt x="65543" y="35823"/>
                </a:lnTo>
                <a:lnTo>
                  <a:pt x="63855" y="31466"/>
                </a:lnTo>
                <a:lnTo>
                  <a:pt x="62413" y="29907"/>
                </a:lnTo>
                <a:lnTo>
                  <a:pt x="58164" y="28175"/>
                </a:lnTo>
                <a:lnTo>
                  <a:pt x="56635" y="26721"/>
                </a:lnTo>
                <a:lnTo>
                  <a:pt x="54935" y="22459"/>
                </a:lnTo>
                <a:lnTo>
                  <a:pt x="53489" y="20926"/>
                </a:lnTo>
                <a:lnTo>
                  <a:pt x="46006" y="18264"/>
                </a:lnTo>
                <a:lnTo>
                  <a:pt x="40308" y="17979"/>
                </a:lnTo>
                <a:lnTo>
                  <a:pt x="38778" y="16947"/>
                </a:lnTo>
                <a:lnTo>
                  <a:pt x="37757" y="15267"/>
                </a:lnTo>
                <a:lnTo>
                  <a:pt x="37076" y="13155"/>
                </a:lnTo>
                <a:lnTo>
                  <a:pt x="35630" y="11746"/>
                </a:lnTo>
                <a:lnTo>
                  <a:pt x="31378" y="10182"/>
                </a:lnTo>
                <a:lnTo>
                  <a:pt x="29848" y="10757"/>
                </a:lnTo>
                <a:lnTo>
                  <a:pt x="28827" y="12132"/>
                </a:lnTo>
                <a:lnTo>
                  <a:pt x="28147" y="14041"/>
                </a:lnTo>
                <a:lnTo>
                  <a:pt x="26701" y="15314"/>
                </a:lnTo>
                <a:lnTo>
                  <a:pt x="18259" y="17760"/>
                </a:lnTo>
                <a:lnTo>
                  <a:pt x="398" y="35319"/>
                </a:lnTo>
                <a:lnTo>
                  <a:pt x="0" y="57839"/>
                </a:lnTo>
                <a:lnTo>
                  <a:pt x="991" y="59395"/>
                </a:lnTo>
                <a:lnTo>
                  <a:pt x="2644" y="60433"/>
                </a:lnTo>
                <a:lnTo>
                  <a:pt x="4738" y="61124"/>
                </a:lnTo>
                <a:lnTo>
                  <a:pt x="6135" y="62578"/>
                </a:lnTo>
                <a:lnTo>
                  <a:pt x="7686" y="66838"/>
                </a:lnTo>
                <a:lnTo>
                  <a:pt x="9091" y="68372"/>
                </a:lnTo>
                <a:lnTo>
                  <a:pt x="13299" y="70075"/>
                </a:lnTo>
                <a:lnTo>
                  <a:pt x="14819" y="71521"/>
                </a:lnTo>
                <a:lnTo>
                  <a:pt x="16506" y="75774"/>
                </a:lnTo>
                <a:lnTo>
                  <a:pt x="17949" y="77305"/>
                </a:lnTo>
                <a:lnTo>
                  <a:pt x="26872" y="81091"/>
                </a:lnTo>
                <a:lnTo>
                  <a:pt x="33646" y="86425"/>
                </a:lnTo>
                <a:lnTo>
                  <a:pt x="41938" y="88446"/>
                </a:lnTo>
                <a:lnTo>
                  <a:pt x="74780" y="89294"/>
                </a:lnTo>
                <a:lnTo>
                  <a:pt x="80528" y="86650"/>
                </a:lnTo>
                <a:lnTo>
                  <a:pt x="86390" y="83160"/>
                </a:lnTo>
                <a:lnTo>
                  <a:pt x="92303" y="81609"/>
                </a:lnTo>
                <a:lnTo>
                  <a:pt x="94276" y="80203"/>
                </a:lnTo>
                <a:lnTo>
                  <a:pt x="95592" y="78273"/>
                </a:lnTo>
                <a:lnTo>
                  <a:pt x="96469" y="75995"/>
                </a:lnTo>
                <a:lnTo>
                  <a:pt x="98046" y="74476"/>
                </a:lnTo>
                <a:lnTo>
                  <a:pt x="102444" y="72788"/>
                </a:lnTo>
                <a:lnTo>
                  <a:pt x="104014" y="71346"/>
                </a:lnTo>
                <a:lnTo>
                  <a:pt x="106740" y="63868"/>
                </a:lnTo>
                <a:lnTo>
                  <a:pt x="107150" y="41269"/>
                </a:lnTo>
                <a:lnTo>
                  <a:pt x="106159" y="39419"/>
                </a:lnTo>
                <a:lnTo>
                  <a:pt x="104506" y="38186"/>
                </a:lnTo>
                <a:lnTo>
                  <a:pt x="102412" y="37364"/>
                </a:lnTo>
                <a:lnTo>
                  <a:pt x="101016" y="35823"/>
                </a:lnTo>
                <a:lnTo>
                  <a:pt x="99465" y="31466"/>
                </a:lnTo>
                <a:lnTo>
                  <a:pt x="98059" y="29907"/>
                </a:lnTo>
                <a:lnTo>
                  <a:pt x="93851" y="28175"/>
                </a:lnTo>
                <a:lnTo>
                  <a:pt x="92332" y="26721"/>
                </a:lnTo>
                <a:lnTo>
                  <a:pt x="90644" y="22459"/>
                </a:lnTo>
                <a:lnTo>
                  <a:pt x="89202" y="20926"/>
                </a:lnTo>
                <a:lnTo>
                  <a:pt x="71538" y="9837"/>
                </a:lnTo>
                <a:lnTo>
                  <a:pt x="32628" y="8931"/>
                </a:lnTo>
                <a:lnTo>
                  <a:pt x="30680" y="9923"/>
                </a:lnTo>
                <a:lnTo>
                  <a:pt x="29382" y="11576"/>
                </a:lnTo>
                <a:lnTo>
                  <a:pt x="28517" y="13671"/>
                </a:lnTo>
                <a:lnTo>
                  <a:pt x="26948" y="15067"/>
                </a:lnTo>
                <a:lnTo>
                  <a:pt x="19250" y="17492"/>
                </a:lnTo>
                <a:lnTo>
                  <a:pt x="18476" y="20342"/>
                </a:lnTo>
                <a:lnTo>
                  <a:pt x="18269" y="22491"/>
                </a:lnTo>
                <a:lnTo>
                  <a:pt x="17139" y="23924"/>
                </a:lnTo>
                <a:lnTo>
                  <a:pt x="9305" y="26677"/>
                </a:lnTo>
                <a:lnTo>
                  <a:pt x="8930" y="43297"/>
                </a:lnTo>
                <a:lnTo>
                  <a:pt x="16615" y="52218"/>
                </a:lnTo>
                <a:lnTo>
                  <a:pt x="17489" y="57916"/>
                </a:lnTo>
                <a:lnTo>
                  <a:pt x="18604" y="59447"/>
                </a:lnTo>
                <a:lnTo>
                  <a:pt x="20339" y="60467"/>
                </a:lnTo>
                <a:lnTo>
                  <a:pt x="22488" y="61147"/>
                </a:lnTo>
                <a:lnTo>
                  <a:pt x="23920" y="62593"/>
                </a:lnTo>
                <a:lnTo>
                  <a:pt x="25512" y="66845"/>
                </a:lnTo>
                <a:lnTo>
                  <a:pt x="26929" y="68376"/>
                </a:lnTo>
                <a:lnTo>
                  <a:pt x="34363" y="71034"/>
                </a:lnTo>
                <a:lnTo>
                  <a:pt x="60776" y="71435"/>
                </a:lnTo>
                <a:lnTo>
                  <a:pt x="69292" y="65300"/>
                </a:lnTo>
                <a:lnTo>
                  <a:pt x="74782" y="63749"/>
                </a:lnTo>
                <a:lnTo>
                  <a:pt x="76643" y="62343"/>
                </a:lnTo>
                <a:lnTo>
                  <a:pt x="80254" y="56616"/>
                </a:lnTo>
                <a:lnTo>
                  <a:pt x="84614" y="54929"/>
                </a:lnTo>
                <a:lnTo>
                  <a:pt x="86174" y="53486"/>
                </a:lnTo>
                <a:lnTo>
                  <a:pt x="87907" y="49238"/>
                </a:lnTo>
                <a:lnTo>
                  <a:pt x="89293" y="19213"/>
                </a:lnTo>
                <a:lnTo>
                  <a:pt x="88302" y="18762"/>
                </a:lnTo>
                <a:lnTo>
                  <a:pt x="81605" y="17979"/>
                </a:lnTo>
                <a:lnTo>
                  <a:pt x="80916" y="15266"/>
                </a:lnTo>
                <a:lnTo>
                  <a:pt x="80732" y="13154"/>
                </a:lnTo>
                <a:lnTo>
                  <a:pt x="79617" y="11746"/>
                </a:lnTo>
                <a:lnTo>
                  <a:pt x="71439" y="8931"/>
                </a:lnTo>
                <a:lnTo>
                  <a:pt x="71438" y="8931"/>
                </a:lnTo>
                <a:lnTo>
                  <a:pt x="66694" y="13671"/>
                </a:lnTo>
                <a:lnTo>
                  <a:pt x="64367" y="18644"/>
                </a:lnTo>
                <a:lnTo>
                  <a:pt x="62873" y="25180"/>
                </a:lnTo>
                <a:lnTo>
                  <a:pt x="57873" y="31053"/>
                </a:lnTo>
                <a:lnTo>
                  <a:pt x="52839" y="33645"/>
                </a:lnTo>
                <a:lnTo>
                  <a:pt x="44645" y="3571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591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же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64602" y="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Параллельные плоскости</a:t>
            </a:r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467544" y="1524000"/>
            <a:ext cx="8126658" cy="1256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Плоскости, не имеющие общих точек, называются параллельными</a:t>
            </a:r>
          </a:p>
        </p:txBody>
      </p:sp>
      <p:pic>
        <p:nvPicPr>
          <p:cNvPr id="5" name="Picture 17" descr="Рисуно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402" y="3284984"/>
            <a:ext cx="3097213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35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же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20" y="38100"/>
            <a:ext cx="9144000" cy="6858000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075" y="188640"/>
            <a:ext cx="9036496" cy="1584176"/>
          </a:xfrm>
        </p:spPr>
        <p:txBody>
          <a:bodyPr>
            <a:noAutofit/>
          </a:bodyPr>
          <a:lstStyle/>
          <a:p>
            <a:pPr algn="l"/>
            <a:r>
              <a:rPr lang="ru-RU" sz="2800" b="1" i="1" u="sng" dirty="0" smtClean="0">
                <a:solidFill>
                  <a:srgbClr val="002060"/>
                </a:solidFill>
              </a:rPr>
              <a:t>Теорема. Признак параллельности плоскостей</a:t>
            </a:r>
            <a:r>
              <a:rPr lang="ru-RU" sz="2800" b="1" i="1" dirty="0">
                <a:solidFill>
                  <a:schemeClr val="hlink"/>
                </a:solidFill>
              </a:rPr>
              <a:t/>
            </a:r>
            <a:br>
              <a:rPr lang="ru-RU" sz="2800" b="1" i="1" dirty="0">
                <a:solidFill>
                  <a:schemeClr val="hlink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Если  </a:t>
            </a:r>
            <a:r>
              <a:rPr lang="ru-RU" sz="2400" b="1" i="1" dirty="0">
                <a:solidFill>
                  <a:srgbClr val="002060"/>
                </a:solidFill>
              </a:rPr>
              <a:t>две  пересекающиеся  прямые  одной  </a:t>
            </a:r>
            <a:r>
              <a:rPr lang="ru-RU" sz="2400" b="1" i="1" dirty="0" smtClean="0">
                <a:solidFill>
                  <a:srgbClr val="002060"/>
                </a:solidFill>
              </a:rPr>
              <a:t>плоскости соответственно  </a:t>
            </a:r>
            <a:r>
              <a:rPr lang="ru-RU" sz="2400" b="1" i="1" dirty="0">
                <a:solidFill>
                  <a:srgbClr val="002060"/>
                </a:solidFill>
              </a:rPr>
              <a:t>параллельны  двум  прямым  </a:t>
            </a:r>
            <a:r>
              <a:rPr lang="ru-RU" sz="2400" b="1" i="1" dirty="0" smtClean="0">
                <a:solidFill>
                  <a:srgbClr val="002060"/>
                </a:solidFill>
              </a:rPr>
              <a:t>другой плоскости</a:t>
            </a:r>
            <a:r>
              <a:rPr lang="ru-RU" sz="2400" b="1" i="1" dirty="0">
                <a:solidFill>
                  <a:srgbClr val="002060"/>
                </a:solidFill>
              </a:rPr>
              <a:t>,  то  эти  плоскости  параллельны.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44675"/>
            <a:ext cx="5076825" cy="4302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100" b="1" i="1" dirty="0"/>
              <a:t>  Дано:  а </a:t>
            </a:r>
            <a:r>
              <a:rPr lang="ru-RU" sz="2100" b="1" i="1" dirty="0">
                <a:cs typeface="Times New Roman" pitchFamily="18" charset="0"/>
              </a:rPr>
              <a:t>∩ </a:t>
            </a:r>
            <a:r>
              <a:rPr lang="en-US" sz="2100" b="1" i="1" dirty="0">
                <a:cs typeface="Times New Roman" pitchFamily="18" charset="0"/>
              </a:rPr>
              <a:t>b</a:t>
            </a:r>
            <a:r>
              <a:rPr lang="ru-RU" sz="2100" b="1" i="1" dirty="0">
                <a:cs typeface="Times New Roman" pitchFamily="18" charset="0"/>
              </a:rPr>
              <a:t> = М;  а Є </a:t>
            </a:r>
            <a:r>
              <a:rPr lang="el-GR" sz="2100" b="1" i="1" dirty="0">
                <a:cs typeface="Times New Roman" pitchFamily="18" charset="0"/>
              </a:rPr>
              <a:t>α</a:t>
            </a:r>
            <a:r>
              <a:rPr lang="ru-RU" sz="2100" b="1" i="1" dirty="0">
                <a:cs typeface="Times New Roman" pitchFamily="18" charset="0"/>
              </a:rPr>
              <a:t>;  </a:t>
            </a:r>
            <a:r>
              <a:rPr lang="en-US" sz="2100" b="1" i="1" dirty="0">
                <a:cs typeface="Times New Roman" pitchFamily="18" charset="0"/>
              </a:rPr>
              <a:t>b</a:t>
            </a:r>
            <a:r>
              <a:rPr lang="ru-RU" sz="2100" b="1" i="1" dirty="0">
                <a:cs typeface="Times New Roman" pitchFamily="18" charset="0"/>
              </a:rPr>
              <a:t> Є </a:t>
            </a:r>
            <a:r>
              <a:rPr lang="el-GR" sz="2100" b="1" i="1" dirty="0">
                <a:cs typeface="Times New Roman" pitchFamily="18" charset="0"/>
              </a:rPr>
              <a:t>α</a:t>
            </a:r>
            <a:r>
              <a:rPr lang="ru-RU" sz="2100" b="1" i="1" dirty="0"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100" b="1" i="1" dirty="0">
                <a:cs typeface="Times New Roman" pitchFamily="18" charset="0"/>
              </a:rPr>
              <a:t>           </a:t>
            </a:r>
            <a:r>
              <a:rPr lang="ru-RU" sz="2100" b="1" i="1" dirty="0">
                <a:cs typeface="Times New Roman" pitchFamily="18" charset="0"/>
              </a:rPr>
              <a:t>а</a:t>
            </a:r>
            <a:r>
              <a:rPr lang="ru-RU" sz="2100" b="1" i="1" baseline="-25000" dirty="0">
                <a:cs typeface="Times New Roman" pitchFamily="18" charset="0"/>
              </a:rPr>
              <a:t>1</a:t>
            </a:r>
            <a:r>
              <a:rPr lang="ru-RU" sz="2100" b="1" i="1" dirty="0">
                <a:cs typeface="Times New Roman" pitchFamily="18" charset="0"/>
              </a:rPr>
              <a:t>∩ </a:t>
            </a:r>
            <a:r>
              <a:rPr lang="en-US" sz="2100" b="1" i="1" dirty="0">
                <a:cs typeface="Times New Roman" pitchFamily="18" charset="0"/>
              </a:rPr>
              <a:t>b</a:t>
            </a:r>
            <a:r>
              <a:rPr lang="ru-RU" sz="2100" b="1" i="1" baseline="-25000" dirty="0">
                <a:cs typeface="Times New Roman" pitchFamily="18" charset="0"/>
              </a:rPr>
              <a:t>1</a:t>
            </a:r>
            <a:r>
              <a:rPr lang="ru-RU" sz="2100" b="1" i="1" dirty="0">
                <a:cs typeface="Times New Roman" pitchFamily="18" charset="0"/>
              </a:rPr>
              <a:t> = М</a:t>
            </a:r>
            <a:r>
              <a:rPr lang="ru-RU" sz="2100" b="1" i="1" baseline="-25000" dirty="0">
                <a:cs typeface="Times New Roman" pitchFamily="18" charset="0"/>
              </a:rPr>
              <a:t>1</a:t>
            </a:r>
            <a:r>
              <a:rPr lang="ru-RU" sz="2100" b="1" i="1" dirty="0">
                <a:cs typeface="Times New Roman" pitchFamily="18" charset="0"/>
              </a:rPr>
              <a:t>;  а</a:t>
            </a:r>
            <a:r>
              <a:rPr lang="ru-RU" sz="2100" b="1" i="1" baseline="-25000" dirty="0">
                <a:cs typeface="Times New Roman" pitchFamily="18" charset="0"/>
              </a:rPr>
              <a:t>1</a:t>
            </a:r>
            <a:r>
              <a:rPr lang="ru-RU" sz="2100" b="1" i="1" dirty="0">
                <a:cs typeface="Times New Roman" pitchFamily="18" charset="0"/>
              </a:rPr>
              <a:t>Є </a:t>
            </a:r>
            <a:r>
              <a:rPr lang="el-GR" sz="2100" b="1" i="1" dirty="0">
                <a:cs typeface="Times New Roman" pitchFamily="18" charset="0"/>
              </a:rPr>
              <a:t>β</a:t>
            </a:r>
            <a:r>
              <a:rPr lang="ru-RU" sz="2100" b="1" i="1" dirty="0">
                <a:cs typeface="Times New Roman" pitchFamily="18" charset="0"/>
              </a:rPr>
              <a:t>;  </a:t>
            </a:r>
            <a:r>
              <a:rPr lang="en-US" sz="2100" b="1" i="1" dirty="0">
                <a:cs typeface="Times New Roman" pitchFamily="18" charset="0"/>
              </a:rPr>
              <a:t>b</a:t>
            </a:r>
            <a:r>
              <a:rPr lang="en-US" sz="2100" b="1" i="1" baseline="-25000" dirty="0">
                <a:cs typeface="Times New Roman" pitchFamily="18" charset="0"/>
              </a:rPr>
              <a:t>1</a:t>
            </a:r>
            <a:r>
              <a:rPr lang="ru-RU" sz="2100" b="1" i="1" dirty="0">
                <a:cs typeface="Times New Roman" pitchFamily="18" charset="0"/>
              </a:rPr>
              <a:t>Є</a:t>
            </a:r>
            <a:r>
              <a:rPr lang="en-US" sz="2100" b="1" i="1" dirty="0">
                <a:cs typeface="Times New Roman" pitchFamily="18" charset="0"/>
              </a:rPr>
              <a:t> </a:t>
            </a:r>
            <a:r>
              <a:rPr lang="el-GR" sz="2100" b="1" i="1" dirty="0">
                <a:cs typeface="Times New Roman" pitchFamily="18" charset="0"/>
              </a:rPr>
              <a:t>β</a:t>
            </a:r>
            <a:endParaRPr lang="en-US" sz="2100" b="1" i="1" dirty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100" b="1" i="1" dirty="0">
                <a:cs typeface="Times New Roman" pitchFamily="18" charset="0"/>
              </a:rPr>
              <a:t>           a || a</a:t>
            </a:r>
            <a:r>
              <a:rPr lang="en-US" sz="2100" b="1" i="1" baseline="-25000" dirty="0">
                <a:cs typeface="Times New Roman" pitchFamily="18" charset="0"/>
              </a:rPr>
              <a:t>1</a:t>
            </a:r>
            <a:r>
              <a:rPr lang="en-US" sz="2100" b="1" i="1" dirty="0">
                <a:cs typeface="Times New Roman" pitchFamily="18" charset="0"/>
              </a:rPr>
              <a:t>;  b || b</a:t>
            </a:r>
            <a:r>
              <a:rPr lang="en-US" sz="2100" b="1" i="1" baseline="-25000" dirty="0">
                <a:cs typeface="Times New Roman" pitchFamily="18" charset="0"/>
              </a:rPr>
              <a:t>1</a:t>
            </a:r>
          </a:p>
          <a:p>
            <a:pPr>
              <a:buFont typeface="Wingdings" pitchFamily="2" charset="2"/>
              <a:buNone/>
            </a:pPr>
            <a:r>
              <a:rPr lang="en-US" sz="2100" b="1" i="1" baseline="-25000" dirty="0">
                <a:cs typeface="Times New Roman" pitchFamily="18" charset="0"/>
              </a:rPr>
              <a:t>   </a:t>
            </a:r>
            <a:r>
              <a:rPr lang="ru-RU" sz="2100" b="1" i="1" dirty="0">
                <a:cs typeface="Times New Roman" pitchFamily="18" charset="0"/>
              </a:rPr>
              <a:t>Доказать:  </a:t>
            </a:r>
            <a:r>
              <a:rPr lang="el-GR" sz="2100" b="1" i="1" dirty="0">
                <a:cs typeface="Times New Roman" pitchFamily="18" charset="0"/>
              </a:rPr>
              <a:t>α</a:t>
            </a:r>
            <a:r>
              <a:rPr lang="ru-RU" sz="2100" b="1" i="1" dirty="0">
                <a:cs typeface="Times New Roman" pitchFamily="18" charset="0"/>
              </a:rPr>
              <a:t> </a:t>
            </a:r>
            <a:r>
              <a:rPr lang="en-US" sz="2100" b="1" i="1" dirty="0">
                <a:cs typeface="Times New Roman" pitchFamily="18" charset="0"/>
              </a:rPr>
              <a:t>||</a:t>
            </a:r>
            <a:r>
              <a:rPr lang="ru-RU" sz="2100" b="1" i="1" dirty="0">
                <a:cs typeface="Times New Roman" pitchFamily="18" charset="0"/>
              </a:rPr>
              <a:t> </a:t>
            </a:r>
            <a:r>
              <a:rPr lang="el-GR" sz="2100" b="1" i="1" dirty="0">
                <a:cs typeface="Times New Roman" pitchFamily="18" charset="0"/>
              </a:rPr>
              <a:t>β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4822825" y="4533900"/>
            <a:ext cx="3313113" cy="1079500"/>
          </a:xfrm>
          <a:prstGeom prst="parallelogram">
            <a:avLst>
              <a:gd name="adj" fmla="val 76728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4751388" y="3238500"/>
            <a:ext cx="3384550" cy="1152525"/>
          </a:xfrm>
          <a:prstGeom prst="parallelogram">
            <a:avLst>
              <a:gd name="adj" fmla="val 7341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5327650" y="3598863"/>
            <a:ext cx="2160588" cy="576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5183188" y="4822825"/>
            <a:ext cx="2160587" cy="576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>
            <a:off x="5614988" y="3598863"/>
            <a:ext cx="1333500" cy="596900"/>
          </a:xfrm>
          <a:custGeom>
            <a:avLst/>
            <a:gdLst>
              <a:gd name="T0" fmla="*/ 0 w 840"/>
              <a:gd name="T1" fmla="*/ 0 h 376"/>
              <a:gd name="T2" fmla="*/ 840 w 840"/>
              <a:gd name="T3" fmla="*/ 376 h 3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40" h="376">
                <a:moveTo>
                  <a:pt x="0" y="0"/>
                </a:moveTo>
                <a:lnTo>
                  <a:pt x="840" y="376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5759450" y="4822825"/>
            <a:ext cx="1333500" cy="596900"/>
          </a:xfrm>
          <a:custGeom>
            <a:avLst/>
            <a:gdLst>
              <a:gd name="T0" fmla="*/ 0 w 840"/>
              <a:gd name="T1" fmla="*/ 0 h 376"/>
              <a:gd name="T2" fmla="*/ 840 w 840"/>
              <a:gd name="T3" fmla="*/ 376 h 3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40" h="376">
                <a:moveTo>
                  <a:pt x="0" y="0"/>
                </a:moveTo>
                <a:lnTo>
                  <a:pt x="840" y="376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865688" y="3967163"/>
            <a:ext cx="35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 b="1" i="1" dirty="0"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826000" y="5301208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sz="2400" b="1" i="1" dirty="0">
                <a:latin typeface="Times New Roman" pitchFamily="18" charset="0"/>
                <a:cs typeface="Times New Roman" pitchFamily="18" charset="0"/>
              </a:rPr>
              <a:t>β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470525" y="3238500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а</a:t>
            </a:r>
            <a:endParaRPr lang="el-GR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767513" y="3165475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b</a:t>
            </a:r>
            <a:endParaRPr lang="el-GR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6046788" y="3381375"/>
            <a:ext cx="43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М</a:t>
            </a:r>
            <a:endParaRPr lang="el-GR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6873875" y="4422095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="1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l-GR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5395913" y="4664075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b="1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l-GR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6046788" y="45339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l-GR" sz="2400" b="1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09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3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7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35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  <p:bldP spid="10244" grpId="0" animBg="1"/>
      <p:bldP spid="10244" grpId="1" animBg="1"/>
      <p:bldP spid="10244" grpId="2" animBg="1"/>
      <p:bldP spid="10245" grpId="0" animBg="1"/>
      <p:bldP spid="10245" grpId="1" animBg="1"/>
      <p:bldP spid="10245" grpId="2" animBg="1"/>
      <p:bldP spid="10246" grpId="0" animBg="1"/>
      <p:bldP spid="10246" grpId="1" animBg="1"/>
      <p:bldP spid="10246" grpId="2" animBg="1"/>
      <p:bldP spid="10247" grpId="0" animBg="1"/>
      <p:bldP spid="10247" grpId="1" animBg="1"/>
      <p:bldP spid="10247" grpId="2" animBg="1"/>
      <p:bldP spid="10248" grpId="0" animBg="1"/>
      <p:bldP spid="10248" grpId="1" animBg="1"/>
      <p:bldP spid="10248" grpId="2" animBg="1"/>
      <p:bldP spid="10249" grpId="0" animBg="1"/>
      <p:bldP spid="10249" grpId="1" animBg="1"/>
      <p:bldP spid="10249" grpId="2" animBg="1"/>
      <p:bldP spid="10250" grpId="0"/>
      <p:bldP spid="10251" grpId="0"/>
      <p:bldP spid="10252" grpId="0"/>
      <p:bldP spid="10253" grpId="0"/>
      <p:bldP spid="10254" grpId="0"/>
      <p:bldP spid="10255" grpId="0"/>
      <p:bldP spid="10256" grpId="0"/>
      <p:bldP spid="102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же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260648"/>
            <a:ext cx="8636000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>
                <a:solidFill>
                  <a:srgbClr val="002060"/>
                </a:solidFill>
              </a:rPr>
              <a:t>Если  две  пересекающиеся  прямые  одной  плоскости  соответственно  параллельны  двум  прямым  другой  плоскости,  то  эти  плоскости  параллельны.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44675"/>
            <a:ext cx="4643438" cy="4302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100" b="1" i="1"/>
              <a:t>  </a:t>
            </a:r>
            <a:endParaRPr lang="el-GR" sz="2100" b="1" i="1">
              <a:cs typeface="Times New Roman" pitchFamily="18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76238" y="21542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2420938"/>
            <a:ext cx="7075488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b="1" i="1">
                <a:latin typeface="Times New Roman" pitchFamily="18" charset="0"/>
              </a:rPr>
              <a:t>Доказательство:   </a:t>
            </a:r>
            <a:r>
              <a:rPr lang="ru-RU" sz="2400" i="1">
                <a:latin typeface="Times New Roman" pitchFamily="18" charset="0"/>
              </a:rPr>
              <a:t>(от противного)</a:t>
            </a:r>
          </a:p>
          <a:p>
            <a:r>
              <a:rPr lang="ru-RU" sz="2400" i="1">
                <a:latin typeface="Times New Roman" pitchFamily="18" charset="0"/>
              </a:rPr>
              <a:t>Пусть  </a:t>
            </a:r>
            <a:r>
              <a:rPr lang="el-GR" sz="2400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i="1">
                <a:latin typeface="Times New Roman" pitchFamily="18" charset="0"/>
                <a:cs typeface="Times New Roman" pitchFamily="18" charset="0"/>
              </a:rPr>
              <a:t>∩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i="1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 с</a:t>
            </a:r>
          </a:p>
          <a:p>
            <a:pPr>
              <a:buFontTx/>
              <a:buAutoNum type="arabicParenR"/>
            </a:pPr>
            <a:r>
              <a:rPr lang="ru-RU" sz="2400" i="1">
                <a:latin typeface="Times New Roman" pitchFamily="18" charset="0"/>
                <a:cs typeface="Times New Roman" pitchFamily="18" charset="0"/>
              </a:rPr>
              <a:t>Тогда  а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i="1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, т.к. </a:t>
            </a:r>
            <a:r>
              <a:rPr lang="en-US" sz="2400" b="1" i="1">
                <a:latin typeface="Times New Roman" pitchFamily="18" charset="0"/>
              </a:rPr>
              <a:t>a || a</a:t>
            </a:r>
            <a:r>
              <a:rPr lang="ru-RU" sz="2400" b="1" i="1" baseline="-25000">
                <a:latin typeface="Times New Roman" pitchFamily="18" charset="0"/>
              </a:rPr>
              <a:t>1</a:t>
            </a:r>
            <a:r>
              <a:rPr lang="ru-RU" sz="2400" b="1" i="1">
                <a:latin typeface="Times New Roman" pitchFamily="18" charset="0"/>
              </a:rPr>
              <a:t>, а</a:t>
            </a:r>
            <a:r>
              <a:rPr lang="ru-RU" sz="2400" b="1" i="1" baseline="-25000">
                <a:latin typeface="Times New Roman" pitchFamily="18" charset="0"/>
              </a:rPr>
              <a:t>1</a:t>
            </a:r>
            <a:r>
              <a:rPr lang="ru-RU" sz="2400" b="1" i="1">
                <a:latin typeface="Times New Roman" pitchFamily="18" charset="0"/>
              </a:rPr>
              <a:t> Є </a:t>
            </a:r>
            <a:r>
              <a:rPr lang="el-GR" sz="2400" b="1" i="1">
                <a:latin typeface="Times New Roman" pitchFamily="18" charset="0"/>
              </a:rPr>
              <a:t>β</a:t>
            </a:r>
            <a:endParaRPr lang="ru-RU" sz="2400" b="1" i="1">
              <a:latin typeface="Times New Roman" pitchFamily="18" charset="0"/>
            </a:endParaRPr>
          </a:p>
          <a:p>
            <a:r>
              <a:rPr lang="ru-RU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а Є </a:t>
            </a:r>
            <a:r>
              <a:rPr lang="el-GR" sz="2400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el-GR" sz="2400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 ∩ </a:t>
            </a:r>
            <a:r>
              <a:rPr lang="el-GR" sz="2400" i="1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 = с,  значит  а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 с.</a:t>
            </a:r>
          </a:p>
          <a:p>
            <a:pPr>
              <a:buFontTx/>
              <a:buAutoNum type="arabicParenR" startAt="2"/>
            </a:pPr>
            <a:r>
              <a:rPr lang="en-US" sz="2400" i="1">
                <a:latin typeface="Times New Roman" pitchFamily="18" charset="0"/>
                <a:cs typeface="Times New Roman" pitchFamily="18" charset="0"/>
              </a:rPr>
              <a:t>b || </a:t>
            </a:r>
            <a:r>
              <a:rPr lang="el-GR" sz="2400" i="1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 т.к. </a:t>
            </a:r>
            <a:r>
              <a:rPr lang="en-US" sz="2400" b="1" i="1">
                <a:latin typeface="Times New Roman" pitchFamily="18" charset="0"/>
              </a:rPr>
              <a:t>b || b</a:t>
            </a:r>
            <a:r>
              <a:rPr lang="ru-RU" sz="2400" b="1" i="1" baseline="-25000">
                <a:latin typeface="Times New Roman" pitchFamily="18" charset="0"/>
              </a:rPr>
              <a:t>1</a:t>
            </a:r>
            <a:r>
              <a:rPr lang="ru-RU" sz="2400" b="1" i="1">
                <a:latin typeface="Times New Roman" pitchFamily="18" charset="0"/>
              </a:rPr>
              <a:t>, </a:t>
            </a:r>
            <a:r>
              <a:rPr lang="en-US" sz="2400" b="1" i="1">
                <a:latin typeface="Times New Roman" pitchFamily="18" charset="0"/>
              </a:rPr>
              <a:t>b</a:t>
            </a:r>
            <a:r>
              <a:rPr lang="ru-RU" sz="2400" b="1" i="1" baseline="-25000">
                <a:latin typeface="Times New Roman" pitchFamily="18" charset="0"/>
              </a:rPr>
              <a:t>1</a:t>
            </a:r>
            <a:r>
              <a:rPr lang="ru-RU" sz="2400" b="1" i="1">
                <a:latin typeface="Times New Roman" pitchFamily="18" charset="0"/>
              </a:rPr>
              <a:t> Є</a:t>
            </a:r>
            <a:r>
              <a:rPr lang="en-US" sz="2400" b="1" i="1">
                <a:latin typeface="Times New Roman" pitchFamily="18" charset="0"/>
              </a:rPr>
              <a:t> </a:t>
            </a:r>
            <a:r>
              <a:rPr lang="el-GR" sz="2400" b="1" i="1">
                <a:latin typeface="Times New Roman" pitchFamily="18" charset="0"/>
              </a:rPr>
              <a:t>β</a:t>
            </a:r>
            <a:endParaRPr lang="ru-RU" sz="2400" b="1" i="1">
              <a:latin typeface="Times New Roman" pitchFamily="18" charset="0"/>
            </a:endParaRPr>
          </a:p>
          <a:p>
            <a:r>
              <a:rPr lang="ru-RU" sz="2400" b="1" i="1">
                <a:latin typeface="Times New Roman" pitchFamily="18" charset="0"/>
              </a:rPr>
              <a:t> </a:t>
            </a:r>
            <a:r>
              <a:rPr lang="en-US" sz="2400" b="1" i="1">
                <a:latin typeface="Times New Roman" pitchFamily="18" charset="0"/>
              </a:rPr>
              <a:t>   </a:t>
            </a:r>
            <a:r>
              <a:rPr lang="en-US" sz="2400" i="1">
                <a:latin typeface="Times New Roman" pitchFamily="18" charset="0"/>
              </a:rPr>
              <a:t>b 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sz="2400" i="1">
                <a:latin typeface="Times New Roman" pitchFamily="18" charset="0"/>
              </a:rPr>
              <a:t>α</a:t>
            </a:r>
            <a:r>
              <a:rPr lang="ru-RU" sz="2400" i="1">
                <a:latin typeface="Times New Roman" pitchFamily="18" charset="0"/>
              </a:rPr>
              <a:t> ∩ </a:t>
            </a:r>
            <a:r>
              <a:rPr lang="el-GR" sz="2400" i="1">
                <a:latin typeface="Times New Roman" pitchFamily="18" charset="0"/>
              </a:rPr>
              <a:t>β</a:t>
            </a:r>
            <a:r>
              <a:rPr lang="ru-RU" sz="2400" i="1">
                <a:latin typeface="Times New Roman" pitchFamily="18" charset="0"/>
              </a:rPr>
              <a:t> = с,  значит  </a:t>
            </a:r>
            <a:r>
              <a:rPr lang="en-US" sz="2400" i="1">
                <a:latin typeface="Times New Roman" pitchFamily="18" charset="0"/>
              </a:rPr>
              <a:t>b</a:t>
            </a:r>
            <a:r>
              <a:rPr lang="ru-RU" sz="2400" i="1">
                <a:latin typeface="Times New Roman" pitchFamily="18" charset="0"/>
              </a:rPr>
              <a:t> </a:t>
            </a:r>
            <a:r>
              <a:rPr lang="en-US" sz="2400" i="1">
                <a:latin typeface="Times New Roman" pitchFamily="18" charset="0"/>
              </a:rPr>
              <a:t>||</a:t>
            </a:r>
            <a:r>
              <a:rPr lang="ru-RU" sz="2400" i="1">
                <a:latin typeface="Times New Roman" pitchFamily="18" charset="0"/>
              </a:rPr>
              <a:t> с.</a:t>
            </a:r>
            <a:endParaRPr lang="en-US" sz="2400" i="1">
              <a:latin typeface="Times New Roman" pitchFamily="18" charset="0"/>
            </a:endParaRPr>
          </a:p>
          <a:p>
            <a:pPr>
              <a:buFontTx/>
              <a:buAutoNum type="arabicParenR" startAt="3"/>
            </a:pPr>
            <a:r>
              <a:rPr lang="ru-RU" sz="2400" i="1">
                <a:latin typeface="Times New Roman" pitchFamily="18" charset="0"/>
              </a:rPr>
              <a:t>Имеем  а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,  то  есть  </a:t>
            </a:r>
          </a:p>
          <a:p>
            <a:r>
              <a:rPr lang="ru-RU" sz="2400" i="1">
                <a:latin typeface="Times New Roman" pitchFamily="18" charset="0"/>
                <a:cs typeface="Times New Roman" pitchFamily="18" charset="0"/>
              </a:rPr>
              <a:t>    через  точку  М  проходят</a:t>
            </a:r>
          </a:p>
          <a:p>
            <a:r>
              <a:rPr lang="ru-RU" sz="2400" b="1" i="1">
                <a:latin typeface="Times New Roman" pitchFamily="18" charset="0"/>
              </a:rPr>
              <a:t>    две  прямые  а  и  </a:t>
            </a:r>
            <a:r>
              <a:rPr lang="en-US" sz="2400" b="1" i="1">
                <a:latin typeface="Times New Roman" pitchFamily="18" charset="0"/>
              </a:rPr>
              <a:t>b</a:t>
            </a:r>
            <a:r>
              <a:rPr lang="ru-RU" sz="2400" b="1" i="1">
                <a:latin typeface="Times New Roman" pitchFamily="18" charset="0"/>
              </a:rPr>
              <a:t>,  </a:t>
            </a:r>
          </a:p>
          <a:p>
            <a:r>
              <a:rPr lang="ru-RU" sz="2400" b="1" i="1">
                <a:latin typeface="Times New Roman" pitchFamily="18" charset="0"/>
              </a:rPr>
              <a:t>    параллельные  прямой  с.</a:t>
            </a:r>
          </a:p>
          <a:p>
            <a:r>
              <a:rPr lang="ru-RU" sz="2400" i="1">
                <a:latin typeface="Times New Roman" pitchFamily="18" charset="0"/>
              </a:rPr>
              <a:t>Получили  противоречие.  Значит,  </a:t>
            </a:r>
            <a:r>
              <a:rPr lang="el-GR" sz="2400" b="1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i="1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400" i="1">
                <a:latin typeface="Times New Roman" pitchFamily="18" charset="0"/>
              </a:rPr>
              <a:t> .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4500563" y="4005263"/>
            <a:ext cx="3024187" cy="1079500"/>
          </a:xfrm>
          <a:prstGeom prst="parallelogram">
            <a:avLst>
              <a:gd name="adj" fmla="val 7003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4643438" y="2781300"/>
            <a:ext cx="3097212" cy="1152525"/>
          </a:xfrm>
          <a:prstGeom prst="parallelogram">
            <a:avLst>
              <a:gd name="adj" fmla="val 6718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V="1">
            <a:off x="5148263" y="3068638"/>
            <a:ext cx="2160587" cy="576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V="1">
            <a:off x="5148263" y="4221163"/>
            <a:ext cx="2160587" cy="576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4" name="Freeform 10"/>
          <p:cNvSpPr>
            <a:spLocks/>
          </p:cNvSpPr>
          <p:nvPr/>
        </p:nvSpPr>
        <p:spPr bwMode="auto">
          <a:xfrm>
            <a:off x="5499100" y="3060700"/>
            <a:ext cx="1333500" cy="596900"/>
          </a:xfrm>
          <a:custGeom>
            <a:avLst/>
            <a:gdLst>
              <a:gd name="T0" fmla="*/ 0 w 840"/>
              <a:gd name="T1" fmla="*/ 0 h 376"/>
              <a:gd name="T2" fmla="*/ 840 w 840"/>
              <a:gd name="T3" fmla="*/ 376 h 3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40" h="376">
                <a:moveTo>
                  <a:pt x="0" y="0"/>
                </a:moveTo>
                <a:lnTo>
                  <a:pt x="840" y="376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5" name="Freeform 11"/>
          <p:cNvSpPr>
            <a:spLocks/>
          </p:cNvSpPr>
          <p:nvPr/>
        </p:nvSpPr>
        <p:spPr bwMode="auto">
          <a:xfrm>
            <a:off x="5508625" y="4221163"/>
            <a:ext cx="1333500" cy="596900"/>
          </a:xfrm>
          <a:custGeom>
            <a:avLst/>
            <a:gdLst>
              <a:gd name="T0" fmla="*/ 0 w 840"/>
              <a:gd name="T1" fmla="*/ 0 h 376"/>
              <a:gd name="T2" fmla="*/ 840 w 840"/>
              <a:gd name="T3" fmla="*/ 376 h 3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40" h="376">
                <a:moveTo>
                  <a:pt x="0" y="0"/>
                </a:moveTo>
                <a:lnTo>
                  <a:pt x="840" y="376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4787900" y="3500438"/>
            <a:ext cx="35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 b="1" i="1"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4716463" y="4724400"/>
            <a:ext cx="33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 b="1" i="1">
                <a:latin typeface="Times New Roman" pitchFamily="18" charset="0"/>
                <a:cs typeface="Times New Roman" pitchFamily="18" charset="0"/>
              </a:rPr>
              <a:t>β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5580063" y="27813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а</a:t>
            </a:r>
            <a:endParaRPr lang="el-GR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6948488" y="27082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b</a:t>
            </a:r>
            <a:endParaRPr lang="el-GR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6011863" y="2924175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М</a:t>
            </a:r>
            <a:endParaRPr lang="el-GR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6804025" y="3933825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l-GR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5580063" y="3933825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l-GR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5940425" y="40767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l-GR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4" name="Arc 20"/>
          <p:cNvSpPr>
            <a:spLocks/>
          </p:cNvSpPr>
          <p:nvPr/>
        </p:nvSpPr>
        <p:spPr bwMode="auto">
          <a:xfrm>
            <a:off x="7667625" y="2781300"/>
            <a:ext cx="857250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248"/>
              <a:gd name="T1" fmla="*/ 0 h 21600"/>
              <a:gd name="T2" fmla="*/ 20248 w 20248"/>
              <a:gd name="T3" fmla="*/ 14079 h 21600"/>
              <a:gd name="T4" fmla="*/ 0 w 202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48" h="21600" fill="none" extrusionOk="0">
                <a:moveTo>
                  <a:pt x="-1" y="0"/>
                </a:moveTo>
                <a:cubicBezTo>
                  <a:pt x="9028" y="0"/>
                  <a:pt x="17104" y="5615"/>
                  <a:pt x="20248" y="14078"/>
                </a:cubicBezTo>
              </a:path>
              <a:path w="20248" h="21600" stroke="0" extrusionOk="0">
                <a:moveTo>
                  <a:pt x="-1" y="0"/>
                </a:moveTo>
                <a:cubicBezTo>
                  <a:pt x="9028" y="0"/>
                  <a:pt x="17104" y="5615"/>
                  <a:pt x="20248" y="14078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5" name="Arc 21"/>
          <p:cNvSpPr>
            <a:spLocks/>
          </p:cNvSpPr>
          <p:nvPr/>
        </p:nvSpPr>
        <p:spPr bwMode="auto">
          <a:xfrm rot="6062170">
            <a:off x="7538244" y="3196432"/>
            <a:ext cx="877887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768"/>
              <a:gd name="T1" fmla="*/ 0 h 21600"/>
              <a:gd name="T2" fmla="*/ 20768 w 20768"/>
              <a:gd name="T3" fmla="*/ 15664 h 21600"/>
              <a:gd name="T4" fmla="*/ 0 w 2076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768" h="21600" fill="none" extrusionOk="0">
                <a:moveTo>
                  <a:pt x="-1" y="0"/>
                </a:moveTo>
                <a:cubicBezTo>
                  <a:pt x="9643" y="0"/>
                  <a:pt x="18118" y="6392"/>
                  <a:pt x="20768" y="15663"/>
                </a:cubicBezTo>
              </a:path>
              <a:path w="20768" h="21600" stroke="0" extrusionOk="0">
                <a:moveTo>
                  <a:pt x="-1" y="0"/>
                </a:moveTo>
                <a:cubicBezTo>
                  <a:pt x="9643" y="0"/>
                  <a:pt x="18118" y="6392"/>
                  <a:pt x="20768" y="15663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6" name="Arc 22"/>
          <p:cNvSpPr>
            <a:spLocks/>
          </p:cNvSpPr>
          <p:nvPr/>
        </p:nvSpPr>
        <p:spPr bwMode="auto">
          <a:xfrm>
            <a:off x="7019925" y="3860800"/>
            <a:ext cx="866775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490"/>
              <a:gd name="T1" fmla="*/ 0 h 21600"/>
              <a:gd name="T2" fmla="*/ 20490 w 20490"/>
              <a:gd name="T3" fmla="*/ 14765 h 21600"/>
              <a:gd name="T4" fmla="*/ 0 w 2049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490" h="21600" fill="none" extrusionOk="0">
                <a:moveTo>
                  <a:pt x="-1" y="0"/>
                </a:moveTo>
                <a:cubicBezTo>
                  <a:pt x="9295" y="0"/>
                  <a:pt x="17548" y="5947"/>
                  <a:pt x="20490" y="14764"/>
                </a:cubicBezTo>
              </a:path>
              <a:path w="20490" h="21600" stroke="0" extrusionOk="0">
                <a:moveTo>
                  <a:pt x="-1" y="0"/>
                </a:moveTo>
                <a:cubicBezTo>
                  <a:pt x="9295" y="0"/>
                  <a:pt x="17548" y="5947"/>
                  <a:pt x="20490" y="14764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7" name="Arc 23"/>
          <p:cNvSpPr>
            <a:spLocks/>
          </p:cNvSpPr>
          <p:nvPr/>
        </p:nvSpPr>
        <p:spPr bwMode="auto">
          <a:xfrm rot="6062170">
            <a:off x="6862762" y="4276726"/>
            <a:ext cx="912813" cy="957262"/>
          </a:xfrm>
          <a:custGeom>
            <a:avLst/>
            <a:gdLst>
              <a:gd name="G0" fmla="+- 0 0 0"/>
              <a:gd name="G1" fmla="+- 21563 0 0"/>
              <a:gd name="G2" fmla="+- 21600 0 0"/>
              <a:gd name="T0" fmla="*/ 1268 w 21600"/>
              <a:gd name="T1" fmla="*/ 0 h 22660"/>
              <a:gd name="T2" fmla="*/ 21572 w 21600"/>
              <a:gd name="T3" fmla="*/ 22660 h 22660"/>
              <a:gd name="T4" fmla="*/ 0 w 21600"/>
              <a:gd name="T5" fmla="*/ 21563 h 22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60" fill="none" extrusionOk="0">
                <a:moveTo>
                  <a:pt x="1267" y="0"/>
                </a:moveTo>
                <a:cubicBezTo>
                  <a:pt x="12685" y="671"/>
                  <a:pt x="21600" y="10126"/>
                  <a:pt x="21600" y="21563"/>
                </a:cubicBezTo>
                <a:cubicBezTo>
                  <a:pt x="21600" y="21928"/>
                  <a:pt x="21590" y="22294"/>
                  <a:pt x="21572" y="22660"/>
                </a:cubicBezTo>
              </a:path>
              <a:path w="21600" h="22660" stroke="0" extrusionOk="0">
                <a:moveTo>
                  <a:pt x="1267" y="0"/>
                </a:moveTo>
                <a:cubicBezTo>
                  <a:pt x="12685" y="671"/>
                  <a:pt x="21600" y="10126"/>
                  <a:pt x="21600" y="21563"/>
                </a:cubicBezTo>
                <a:cubicBezTo>
                  <a:pt x="21600" y="21928"/>
                  <a:pt x="21590" y="22294"/>
                  <a:pt x="21572" y="22660"/>
                </a:cubicBezTo>
                <a:lnTo>
                  <a:pt x="0" y="2156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8" name="Freeform 24"/>
          <p:cNvSpPr>
            <a:spLocks/>
          </p:cNvSpPr>
          <p:nvPr/>
        </p:nvSpPr>
        <p:spPr bwMode="auto">
          <a:xfrm>
            <a:off x="7885113" y="3365500"/>
            <a:ext cx="649287" cy="1104900"/>
          </a:xfrm>
          <a:custGeom>
            <a:avLst/>
            <a:gdLst>
              <a:gd name="T0" fmla="*/ 409 w 409"/>
              <a:gd name="T1" fmla="*/ 0 h 696"/>
              <a:gd name="T2" fmla="*/ 0 w 409"/>
              <a:gd name="T3" fmla="*/ 696 h 6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09" h="696">
                <a:moveTo>
                  <a:pt x="409" y="0"/>
                </a:moveTo>
                <a:lnTo>
                  <a:pt x="0" y="696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8316913" y="3429000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с</a:t>
            </a:r>
            <a:endParaRPr lang="el-GR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0" y="1773238"/>
            <a:ext cx="932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CC0000"/>
                </a:solidFill>
                <a:latin typeface="Times New Roman" pitchFamily="18" charset="0"/>
              </a:rPr>
              <a:t>По признаку параллельности  прямой  и  плоскости  а </a:t>
            </a:r>
            <a:r>
              <a:rPr lang="en-US" sz="2400" b="1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ru-RU" sz="2400" b="1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400" b="1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и  </a:t>
            </a:r>
            <a:r>
              <a:rPr lang="en-US" sz="2400" b="1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="1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ru-RU" sz="2400" b="1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400" b="1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l-GR" sz="2400" b="1" i="1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7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" grpId="0" animBg="1"/>
      <p:bldP spid="11285" grpId="0" animBg="1"/>
      <p:bldP spid="11286" grpId="0" animBg="1"/>
      <p:bldP spid="11287" grpId="0" animBg="1"/>
      <p:bldP spid="11288" grpId="0" animBg="1"/>
      <p:bldP spid="11289" grpId="0"/>
      <p:bldP spid="112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же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511300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Задача № 51.</a:t>
            </a:r>
            <a:r>
              <a:rPr lang="ru-RU" sz="2800" b="1" i="1" dirty="0">
                <a:solidFill>
                  <a:schemeClr val="hlink"/>
                </a:solidFill>
              </a:rPr>
              <a:t/>
            </a:r>
            <a:br>
              <a:rPr lang="ru-RU" sz="2800" b="1" i="1" dirty="0">
                <a:solidFill>
                  <a:schemeClr val="hlink"/>
                </a:solidFill>
              </a:rPr>
            </a:br>
            <a:endParaRPr lang="ru-RU" sz="2800" b="1" i="1" dirty="0">
              <a:solidFill>
                <a:schemeClr val="hlink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28800"/>
            <a:ext cx="4608512" cy="4302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100" b="1" i="1" dirty="0"/>
              <a:t>Дано:  т </a:t>
            </a:r>
            <a:r>
              <a:rPr lang="en-US" sz="2100" b="1" i="1" dirty="0">
                <a:cs typeface="Times New Roman" pitchFamily="18" charset="0"/>
              </a:rPr>
              <a:t>∩</a:t>
            </a:r>
            <a:r>
              <a:rPr lang="ru-RU" sz="2100" b="1" i="1" dirty="0">
                <a:cs typeface="Times New Roman" pitchFamily="18" charset="0"/>
              </a:rPr>
              <a:t> </a:t>
            </a:r>
            <a:r>
              <a:rPr lang="en-US" sz="2100" b="1" i="1" dirty="0" smtClean="0">
                <a:cs typeface="Times New Roman" pitchFamily="18" charset="0"/>
              </a:rPr>
              <a:t>n</a:t>
            </a:r>
            <a:r>
              <a:rPr lang="ru-RU" sz="2100" b="1" i="1" dirty="0" smtClean="0">
                <a:cs typeface="Times New Roman" pitchFamily="18" charset="0"/>
              </a:rPr>
              <a:t> </a:t>
            </a:r>
            <a:r>
              <a:rPr lang="ru-RU" sz="2100" b="1" i="1" dirty="0">
                <a:cs typeface="Times New Roman" pitchFamily="18" charset="0"/>
              </a:rPr>
              <a:t>= К,  т Є </a:t>
            </a:r>
            <a:r>
              <a:rPr lang="el-GR" sz="2100" b="1" i="1" dirty="0">
                <a:cs typeface="Times New Roman" pitchFamily="18" charset="0"/>
              </a:rPr>
              <a:t>α</a:t>
            </a:r>
            <a:r>
              <a:rPr lang="ru-RU" sz="2100" b="1" i="1" dirty="0">
                <a:cs typeface="Times New Roman" pitchFamily="18" charset="0"/>
              </a:rPr>
              <a:t>,  </a:t>
            </a:r>
            <a:r>
              <a:rPr lang="en-US" sz="2100" b="1" i="1" dirty="0" smtClean="0">
                <a:cs typeface="Times New Roman" pitchFamily="18" charset="0"/>
              </a:rPr>
              <a:t>n</a:t>
            </a:r>
            <a:r>
              <a:rPr lang="ru-RU" sz="2100" b="1" i="1" dirty="0" smtClean="0">
                <a:cs typeface="Times New Roman" pitchFamily="18" charset="0"/>
              </a:rPr>
              <a:t> </a:t>
            </a:r>
            <a:r>
              <a:rPr lang="ru-RU" sz="2100" b="1" i="1" dirty="0">
                <a:cs typeface="Times New Roman" pitchFamily="18" charset="0"/>
              </a:rPr>
              <a:t>Є </a:t>
            </a:r>
            <a:r>
              <a:rPr lang="el-GR" sz="2100" b="1" i="1" dirty="0">
                <a:cs typeface="Times New Roman" pitchFamily="18" charset="0"/>
              </a:rPr>
              <a:t>α</a:t>
            </a:r>
            <a:r>
              <a:rPr lang="ru-RU" sz="2100" b="1" i="1" dirty="0"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None/>
            </a:pPr>
            <a:r>
              <a:rPr lang="ru-RU" sz="2100" b="1" i="1" dirty="0">
                <a:cs typeface="Times New Roman" pitchFamily="18" charset="0"/>
              </a:rPr>
              <a:t>            т </a:t>
            </a:r>
            <a:r>
              <a:rPr lang="en-US" sz="2100" b="1" i="1" dirty="0">
                <a:cs typeface="Times New Roman" pitchFamily="18" charset="0"/>
              </a:rPr>
              <a:t>||</a:t>
            </a:r>
            <a:r>
              <a:rPr lang="ru-RU" sz="2100" b="1" i="1" dirty="0">
                <a:cs typeface="Times New Roman" pitchFamily="18" charset="0"/>
              </a:rPr>
              <a:t> </a:t>
            </a:r>
            <a:r>
              <a:rPr lang="el-GR" sz="2000" b="1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100" b="1" i="1" dirty="0" smtClean="0">
                <a:cs typeface="Times New Roman" pitchFamily="18" charset="0"/>
              </a:rPr>
              <a:t>,  </a:t>
            </a:r>
            <a:r>
              <a:rPr lang="en-US" sz="2100" b="1" i="1" dirty="0" smtClean="0">
                <a:cs typeface="Times New Roman" pitchFamily="18" charset="0"/>
              </a:rPr>
              <a:t>n</a:t>
            </a:r>
            <a:r>
              <a:rPr lang="ru-RU" sz="2100" b="1" i="1" dirty="0" smtClean="0">
                <a:cs typeface="Times New Roman" pitchFamily="18" charset="0"/>
              </a:rPr>
              <a:t> </a:t>
            </a:r>
            <a:r>
              <a:rPr lang="en-US" sz="2100" b="1" i="1" dirty="0">
                <a:cs typeface="Times New Roman" pitchFamily="18" charset="0"/>
              </a:rPr>
              <a:t>||</a:t>
            </a:r>
            <a:r>
              <a:rPr lang="ru-RU" sz="2100" b="1" i="1" dirty="0">
                <a:cs typeface="Times New Roman" pitchFamily="18" charset="0"/>
              </a:rPr>
              <a:t> </a:t>
            </a:r>
            <a:r>
              <a:rPr lang="el-GR" sz="2000" b="1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100" b="1" i="1" dirty="0" smtClean="0">
                <a:cs typeface="Times New Roman" pitchFamily="18" charset="0"/>
              </a:rPr>
              <a:t>.</a:t>
            </a:r>
            <a:endParaRPr lang="ru-RU" sz="2100" b="1" i="1" dirty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100" b="1" i="1" dirty="0">
                <a:cs typeface="Times New Roman" pitchFamily="18" charset="0"/>
              </a:rPr>
              <a:t>Доказать:  </a:t>
            </a:r>
            <a:r>
              <a:rPr lang="el-GR" sz="2100" b="1" i="1" dirty="0">
                <a:cs typeface="Times New Roman" pitchFamily="18" charset="0"/>
              </a:rPr>
              <a:t>α</a:t>
            </a:r>
            <a:r>
              <a:rPr lang="ru-RU" sz="2100" b="1" i="1" dirty="0">
                <a:cs typeface="Times New Roman" pitchFamily="18" charset="0"/>
              </a:rPr>
              <a:t> </a:t>
            </a:r>
            <a:r>
              <a:rPr lang="en-US" sz="2100" b="1" i="1" dirty="0">
                <a:cs typeface="Times New Roman" pitchFamily="18" charset="0"/>
              </a:rPr>
              <a:t>||</a:t>
            </a:r>
            <a:r>
              <a:rPr lang="ru-RU" sz="2100" b="1" i="1" dirty="0">
                <a:cs typeface="Times New Roman" pitchFamily="18" charset="0"/>
              </a:rPr>
              <a:t> </a:t>
            </a:r>
            <a:r>
              <a:rPr lang="el-GR" sz="2000" b="1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100" b="1" i="1" dirty="0" smtClean="0">
                <a:cs typeface="Times New Roman" pitchFamily="18" charset="0"/>
              </a:rPr>
              <a:t>.</a:t>
            </a:r>
            <a:endParaRPr lang="el-GR" sz="2100" b="1" i="1" dirty="0">
              <a:cs typeface="Times New Roman" pitchFamily="18" charset="0"/>
            </a:endParaRP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4716463" y="2636838"/>
            <a:ext cx="4135437" cy="2503487"/>
            <a:chOff x="2835" y="1706"/>
            <a:chExt cx="2605" cy="1577"/>
          </a:xfrm>
        </p:grpSpPr>
        <p:sp>
          <p:nvSpPr>
            <p:cNvPr id="12293" name="AutoShape 5"/>
            <p:cNvSpPr>
              <a:spLocks noChangeArrowheads="1"/>
            </p:cNvSpPr>
            <p:nvPr/>
          </p:nvSpPr>
          <p:spPr bwMode="auto">
            <a:xfrm>
              <a:off x="2835" y="2523"/>
              <a:ext cx="1905" cy="680"/>
            </a:xfrm>
            <a:prstGeom prst="parallelogram">
              <a:avLst>
                <a:gd name="adj" fmla="val 7003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4" name="AutoShape 6"/>
            <p:cNvSpPr>
              <a:spLocks noChangeArrowheads="1"/>
            </p:cNvSpPr>
            <p:nvPr/>
          </p:nvSpPr>
          <p:spPr bwMode="auto">
            <a:xfrm>
              <a:off x="2925" y="1752"/>
              <a:ext cx="1951" cy="726"/>
            </a:xfrm>
            <a:prstGeom prst="parallelogram">
              <a:avLst>
                <a:gd name="adj" fmla="val 67183"/>
              </a:avLst>
            </a:prstGeom>
            <a:solidFill>
              <a:srgbClr val="F9D9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>
                <a:latin typeface="Times New Roman" pitchFamily="18" charset="0"/>
              </a:endParaRPr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flipV="1">
              <a:off x="3243" y="1933"/>
              <a:ext cx="1361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auto">
            <a:xfrm>
              <a:off x="3464" y="1928"/>
              <a:ext cx="840" cy="376"/>
            </a:xfrm>
            <a:custGeom>
              <a:avLst/>
              <a:gdLst>
                <a:gd name="T0" fmla="*/ 0 w 840"/>
                <a:gd name="T1" fmla="*/ 0 h 376"/>
                <a:gd name="T2" fmla="*/ 840 w 840"/>
                <a:gd name="T3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40" h="376">
                  <a:moveTo>
                    <a:pt x="0" y="0"/>
                  </a:moveTo>
                  <a:lnTo>
                    <a:pt x="840" y="376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3016" y="2205"/>
              <a:ext cx="2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 b="1" i="1">
                  <a:latin typeface="Times New Roman" pitchFamily="18" charset="0"/>
                  <a:cs typeface="Times New Roman" pitchFamily="18" charset="0"/>
                </a:rPr>
                <a:t>α</a:t>
              </a:r>
            </a:p>
          </p:txBody>
        </p: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2971" y="2976"/>
              <a:ext cx="2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 b="1" i="1">
                  <a:latin typeface="Times New Roman" pitchFamily="18" charset="0"/>
                  <a:cs typeface="Times New Roman" pitchFamily="18" charset="0"/>
                </a:rPr>
                <a:t>β</a:t>
              </a:r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3515" y="1752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i="1">
                  <a:latin typeface="Times New Roman" pitchFamily="18" charset="0"/>
                  <a:cs typeface="Times New Roman" pitchFamily="18" charset="0"/>
                </a:rPr>
                <a:t>т</a:t>
              </a:r>
              <a:endParaRPr lang="el-GR" sz="24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4377" y="170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i="1">
                  <a:latin typeface="Times New Roman" pitchFamily="18" charset="0"/>
                  <a:cs typeface="Times New Roman" pitchFamily="18" charset="0"/>
                </a:rPr>
                <a:t>п</a:t>
              </a:r>
              <a:endParaRPr lang="el-GR" sz="24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01" name="Text Box 13"/>
            <p:cNvSpPr txBox="1">
              <a:spLocks noChangeArrowheads="1"/>
            </p:cNvSpPr>
            <p:nvPr/>
          </p:nvSpPr>
          <p:spPr bwMode="auto">
            <a:xfrm>
              <a:off x="3787" y="1842"/>
              <a:ext cx="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i="1">
                  <a:latin typeface="Times New Roman" pitchFamily="18" charset="0"/>
                  <a:cs typeface="Times New Roman" pitchFamily="18" charset="0"/>
                </a:rPr>
                <a:t>К</a:t>
              </a:r>
              <a:endParaRPr lang="el-GR" sz="24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02" name="Arc 14"/>
            <p:cNvSpPr>
              <a:spLocks/>
            </p:cNvSpPr>
            <p:nvPr/>
          </p:nvSpPr>
          <p:spPr bwMode="auto">
            <a:xfrm>
              <a:off x="4830" y="1752"/>
              <a:ext cx="540" cy="5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248"/>
                <a:gd name="T1" fmla="*/ 0 h 21600"/>
                <a:gd name="T2" fmla="*/ 20248 w 20248"/>
                <a:gd name="T3" fmla="*/ 14079 h 21600"/>
                <a:gd name="T4" fmla="*/ 0 w 2024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248" h="21600" fill="none" extrusionOk="0">
                  <a:moveTo>
                    <a:pt x="-1" y="0"/>
                  </a:moveTo>
                  <a:cubicBezTo>
                    <a:pt x="9028" y="0"/>
                    <a:pt x="17104" y="5615"/>
                    <a:pt x="20248" y="14078"/>
                  </a:cubicBezTo>
                </a:path>
                <a:path w="20248" h="21600" stroke="0" extrusionOk="0">
                  <a:moveTo>
                    <a:pt x="-1" y="0"/>
                  </a:moveTo>
                  <a:cubicBezTo>
                    <a:pt x="9028" y="0"/>
                    <a:pt x="17104" y="5615"/>
                    <a:pt x="20248" y="140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3" name="Arc 15"/>
            <p:cNvSpPr>
              <a:spLocks/>
            </p:cNvSpPr>
            <p:nvPr/>
          </p:nvSpPr>
          <p:spPr bwMode="auto">
            <a:xfrm rot="6062170">
              <a:off x="4748" y="2014"/>
              <a:ext cx="553" cy="5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768"/>
                <a:gd name="T1" fmla="*/ 0 h 21600"/>
                <a:gd name="T2" fmla="*/ 20768 w 20768"/>
                <a:gd name="T3" fmla="*/ 15664 h 21600"/>
                <a:gd name="T4" fmla="*/ 0 w 2076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68" h="21600" fill="none" extrusionOk="0">
                  <a:moveTo>
                    <a:pt x="-1" y="0"/>
                  </a:moveTo>
                  <a:cubicBezTo>
                    <a:pt x="9643" y="0"/>
                    <a:pt x="18118" y="6392"/>
                    <a:pt x="20768" y="15663"/>
                  </a:cubicBezTo>
                </a:path>
                <a:path w="20768" h="21600" stroke="0" extrusionOk="0">
                  <a:moveTo>
                    <a:pt x="-1" y="0"/>
                  </a:moveTo>
                  <a:cubicBezTo>
                    <a:pt x="9643" y="0"/>
                    <a:pt x="18118" y="6392"/>
                    <a:pt x="20768" y="1566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4" name="Arc 16"/>
            <p:cNvSpPr>
              <a:spLocks/>
            </p:cNvSpPr>
            <p:nvPr/>
          </p:nvSpPr>
          <p:spPr bwMode="auto">
            <a:xfrm>
              <a:off x="4422" y="2432"/>
              <a:ext cx="546" cy="5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490"/>
                <a:gd name="T1" fmla="*/ 0 h 21600"/>
                <a:gd name="T2" fmla="*/ 20490 w 20490"/>
                <a:gd name="T3" fmla="*/ 14765 h 21600"/>
                <a:gd name="T4" fmla="*/ 0 w 2049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90" h="21600" fill="none" extrusionOk="0">
                  <a:moveTo>
                    <a:pt x="-1" y="0"/>
                  </a:moveTo>
                  <a:cubicBezTo>
                    <a:pt x="9295" y="0"/>
                    <a:pt x="17548" y="5947"/>
                    <a:pt x="20490" y="14764"/>
                  </a:cubicBezTo>
                </a:path>
                <a:path w="20490" h="21600" stroke="0" extrusionOk="0">
                  <a:moveTo>
                    <a:pt x="-1" y="0"/>
                  </a:moveTo>
                  <a:cubicBezTo>
                    <a:pt x="9295" y="0"/>
                    <a:pt x="17548" y="5947"/>
                    <a:pt x="20490" y="1476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5" name="Arc 17"/>
            <p:cNvSpPr>
              <a:spLocks/>
            </p:cNvSpPr>
            <p:nvPr/>
          </p:nvSpPr>
          <p:spPr bwMode="auto">
            <a:xfrm rot="6062170">
              <a:off x="4323" y="2694"/>
              <a:ext cx="575" cy="603"/>
            </a:xfrm>
            <a:custGeom>
              <a:avLst/>
              <a:gdLst>
                <a:gd name="G0" fmla="+- 0 0 0"/>
                <a:gd name="G1" fmla="+- 21563 0 0"/>
                <a:gd name="G2" fmla="+- 21600 0 0"/>
                <a:gd name="T0" fmla="*/ 1268 w 21600"/>
                <a:gd name="T1" fmla="*/ 0 h 22660"/>
                <a:gd name="T2" fmla="*/ 21572 w 21600"/>
                <a:gd name="T3" fmla="*/ 22660 h 22660"/>
                <a:gd name="T4" fmla="*/ 0 w 21600"/>
                <a:gd name="T5" fmla="*/ 21563 h 22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660" fill="none" extrusionOk="0">
                  <a:moveTo>
                    <a:pt x="1267" y="0"/>
                  </a:moveTo>
                  <a:cubicBezTo>
                    <a:pt x="12685" y="671"/>
                    <a:pt x="21600" y="10126"/>
                    <a:pt x="21600" y="21563"/>
                  </a:cubicBezTo>
                  <a:cubicBezTo>
                    <a:pt x="21600" y="21928"/>
                    <a:pt x="21590" y="22294"/>
                    <a:pt x="21572" y="22660"/>
                  </a:cubicBezTo>
                </a:path>
                <a:path w="21600" h="22660" stroke="0" extrusionOk="0">
                  <a:moveTo>
                    <a:pt x="1267" y="0"/>
                  </a:moveTo>
                  <a:cubicBezTo>
                    <a:pt x="12685" y="671"/>
                    <a:pt x="21600" y="10126"/>
                    <a:pt x="21600" y="21563"/>
                  </a:cubicBezTo>
                  <a:cubicBezTo>
                    <a:pt x="21600" y="21928"/>
                    <a:pt x="21590" y="22294"/>
                    <a:pt x="21572" y="22660"/>
                  </a:cubicBezTo>
                  <a:lnTo>
                    <a:pt x="0" y="2156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6" name="Freeform 18"/>
            <p:cNvSpPr>
              <a:spLocks/>
            </p:cNvSpPr>
            <p:nvPr/>
          </p:nvSpPr>
          <p:spPr bwMode="auto">
            <a:xfrm>
              <a:off x="4967" y="2120"/>
              <a:ext cx="409" cy="696"/>
            </a:xfrm>
            <a:custGeom>
              <a:avLst/>
              <a:gdLst>
                <a:gd name="T0" fmla="*/ 409 w 409"/>
                <a:gd name="T1" fmla="*/ 0 h 696"/>
                <a:gd name="T2" fmla="*/ 0 w 409"/>
                <a:gd name="T3" fmla="*/ 696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9" h="696">
                  <a:moveTo>
                    <a:pt x="409" y="0"/>
                  </a:moveTo>
                  <a:lnTo>
                    <a:pt x="0" y="69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>
              <a:off x="5239" y="2160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i="1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el-GR" sz="2400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308" name="Picture 20" descr="AG0031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3" y="549275"/>
            <a:ext cx="1373187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96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49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587 0.68496 L -0.57951 0.68496 L -0.57951 0.58634 L -0.48299 0.58634 L -0.48299 0.48866 L -0.38646 0.48866 L -0.38646 0.39097 L -0.28976 0.39097 L -0.28976 0.29306 L -0.19323 0.29306 L -0.19323 0.19537 L -0.09687 0.19537 L -0.09687 0.09769 L -8.33333E-7 0.09769 L -8.33333E-7 -2.22222E-6 " pathEditMode="relative" rAng="0" ptsTypes="FFFFFFFFFFFFFFF">
                                      <p:cBhvr>
                                        <p:cTn id="50" dur="3000" spd="-100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5" y="-3425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0" grpId="1"/>
      <p:bldP spid="122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же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84313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Задача № 51.</a:t>
            </a:r>
            <a:r>
              <a:rPr lang="ru-RU" sz="2400" b="1" i="1" dirty="0">
                <a:solidFill>
                  <a:srgbClr val="002060"/>
                </a:solidFill>
              </a:rPr>
              <a:t/>
            </a:r>
            <a:br>
              <a:rPr lang="ru-RU" sz="2400" b="1" i="1" dirty="0">
                <a:solidFill>
                  <a:srgbClr val="002060"/>
                </a:solidFill>
              </a:rPr>
            </a:b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28800"/>
            <a:ext cx="4608512" cy="4302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100" b="1" i="1" dirty="0"/>
              <a:t>Дано:  т </a:t>
            </a:r>
            <a:r>
              <a:rPr lang="en-US" sz="2100" b="1" i="1" dirty="0">
                <a:cs typeface="Times New Roman" pitchFamily="18" charset="0"/>
              </a:rPr>
              <a:t>∩</a:t>
            </a:r>
            <a:r>
              <a:rPr lang="ru-RU" sz="2100" b="1" i="1" dirty="0">
                <a:cs typeface="Times New Roman" pitchFamily="18" charset="0"/>
              </a:rPr>
              <a:t> </a:t>
            </a:r>
            <a:r>
              <a:rPr lang="en-US" sz="2100" b="1" i="1" dirty="0" smtClean="0">
                <a:cs typeface="Times New Roman" pitchFamily="18" charset="0"/>
              </a:rPr>
              <a:t>n</a:t>
            </a:r>
            <a:r>
              <a:rPr lang="ru-RU" sz="2100" b="1" i="1" dirty="0" smtClean="0">
                <a:cs typeface="Times New Roman" pitchFamily="18" charset="0"/>
              </a:rPr>
              <a:t> </a:t>
            </a:r>
            <a:r>
              <a:rPr lang="ru-RU" sz="2100" b="1" i="1" dirty="0">
                <a:cs typeface="Times New Roman" pitchFamily="18" charset="0"/>
              </a:rPr>
              <a:t>= К,  т Є </a:t>
            </a:r>
            <a:r>
              <a:rPr lang="el-GR" sz="2100" b="1" i="1" dirty="0">
                <a:cs typeface="Times New Roman" pitchFamily="18" charset="0"/>
              </a:rPr>
              <a:t>α</a:t>
            </a:r>
            <a:r>
              <a:rPr lang="ru-RU" sz="2100" b="1" i="1" dirty="0">
                <a:cs typeface="Times New Roman" pitchFamily="18" charset="0"/>
              </a:rPr>
              <a:t>,  </a:t>
            </a:r>
            <a:r>
              <a:rPr lang="en-US" sz="2100" b="1" i="1" dirty="0" smtClean="0">
                <a:cs typeface="Times New Roman" pitchFamily="18" charset="0"/>
              </a:rPr>
              <a:t>n</a:t>
            </a:r>
            <a:r>
              <a:rPr lang="ru-RU" sz="2100" b="1" i="1" dirty="0" smtClean="0">
                <a:cs typeface="Times New Roman" pitchFamily="18" charset="0"/>
              </a:rPr>
              <a:t> </a:t>
            </a:r>
            <a:r>
              <a:rPr lang="ru-RU" sz="2100" b="1" i="1" dirty="0">
                <a:cs typeface="Times New Roman" pitchFamily="18" charset="0"/>
              </a:rPr>
              <a:t>Є </a:t>
            </a:r>
            <a:r>
              <a:rPr lang="el-GR" sz="2100" b="1" i="1" dirty="0">
                <a:cs typeface="Times New Roman" pitchFamily="18" charset="0"/>
              </a:rPr>
              <a:t>α</a:t>
            </a:r>
            <a:r>
              <a:rPr lang="ru-RU" sz="2100" b="1" i="1" dirty="0"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None/>
            </a:pPr>
            <a:r>
              <a:rPr lang="ru-RU" sz="2100" b="1" i="1" dirty="0">
                <a:cs typeface="Times New Roman" pitchFamily="18" charset="0"/>
              </a:rPr>
              <a:t>            т </a:t>
            </a:r>
            <a:r>
              <a:rPr lang="en-US" sz="2100" b="1" i="1" dirty="0">
                <a:cs typeface="Times New Roman" pitchFamily="18" charset="0"/>
              </a:rPr>
              <a:t>||</a:t>
            </a:r>
            <a:r>
              <a:rPr lang="ru-RU" sz="2100" b="1" i="1" dirty="0">
                <a:cs typeface="Times New Roman" pitchFamily="18" charset="0"/>
              </a:rPr>
              <a:t> </a:t>
            </a:r>
            <a:r>
              <a:rPr lang="el-GR" sz="2000" b="1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100" b="1" i="1" dirty="0" smtClean="0">
                <a:cs typeface="Times New Roman" pitchFamily="18" charset="0"/>
              </a:rPr>
              <a:t>,  </a:t>
            </a:r>
            <a:r>
              <a:rPr lang="en-US" sz="2100" b="1" i="1" dirty="0" smtClean="0">
                <a:cs typeface="Times New Roman" pitchFamily="18" charset="0"/>
              </a:rPr>
              <a:t>n</a:t>
            </a:r>
            <a:r>
              <a:rPr lang="ru-RU" sz="2100" b="1" i="1" dirty="0" smtClean="0">
                <a:cs typeface="Times New Roman" pitchFamily="18" charset="0"/>
              </a:rPr>
              <a:t> </a:t>
            </a:r>
            <a:r>
              <a:rPr lang="en-US" sz="2100" b="1" i="1" dirty="0">
                <a:cs typeface="Times New Roman" pitchFamily="18" charset="0"/>
              </a:rPr>
              <a:t>||</a:t>
            </a:r>
            <a:r>
              <a:rPr lang="ru-RU" sz="2100" b="1" i="1" dirty="0">
                <a:cs typeface="Times New Roman" pitchFamily="18" charset="0"/>
              </a:rPr>
              <a:t> </a:t>
            </a:r>
            <a:r>
              <a:rPr lang="el-GR" sz="2000" b="1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100" b="1" i="1" dirty="0" smtClean="0">
                <a:cs typeface="Times New Roman" pitchFamily="18" charset="0"/>
              </a:rPr>
              <a:t>.</a:t>
            </a:r>
            <a:endParaRPr lang="ru-RU" sz="2100" b="1" i="1" dirty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100" b="1" i="1" dirty="0">
                <a:cs typeface="Times New Roman" pitchFamily="18" charset="0"/>
              </a:rPr>
              <a:t>Доказать:  </a:t>
            </a:r>
            <a:r>
              <a:rPr lang="el-GR" sz="2100" b="1" i="1" dirty="0">
                <a:cs typeface="Times New Roman" pitchFamily="18" charset="0"/>
              </a:rPr>
              <a:t>α</a:t>
            </a:r>
            <a:r>
              <a:rPr lang="ru-RU" sz="2100" b="1" i="1" dirty="0">
                <a:cs typeface="Times New Roman" pitchFamily="18" charset="0"/>
              </a:rPr>
              <a:t> </a:t>
            </a:r>
            <a:r>
              <a:rPr lang="en-US" sz="2100" b="1" i="1" dirty="0">
                <a:cs typeface="Times New Roman" pitchFamily="18" charset="0"/>
              </a:rPr>
              <a:t>||</a:t>
            </a:r>
            <a:r>
              <a:rPr lang="ru-RU" sz="2100" b="1" i="1" dirty="0">
                <a:cs typeface="Times New Roman" pitchFamily="18" charset="0"/>
              </a:rPr>
              <a:t> </a:t>
            </a:r>
            <a:r>
              <a:rPr lang="el-GR" sz="2000" b="1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100" b="1" i="1" dirty="0" smtClean="0">
                <a:cs typeface="Times New Roman" pitchFamily="18" charset="0"/>
              </a:rPr>
              <a:t>.</a:t>
            </a:r>
            <a:endParaRPr lang="el-GR" sz="2100" b="1" i="1" dirty="0">
              <a:cs typeface="Times New Roman" pitchFamily="18" charset="0"/>
            </a:endParaRP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4716463" y="2636838"/>
            <a:ext cx="4135437" cy="2503487"/>
            <a:chOff x="2835" y="1706"/>
            <a:chExt cx="2605" cy="1577"/>
          </a:xfrm>
        </p:grpSpPr>
        <p:sp>
          <p:nvSpPr>
            <p:cNvPr id="13317" name="AutoShape 5"/>
            <p:cNvSpPr>
              <a:spLocks noChangeArrowheads="1"/>
            </p:cNvSpPr>
            <p:nvPr/>
          </p:nvSpPr>
          <p:spPr bwMode="auto">
            <a:xfrm>
              <a:off x="2835" y="2523"/>
              <a:ext cx="1905" cy="680"/>
            </a:xfrm>
            <a:prstGeom prst="parallelogram">
              <a:avLst>
                <a:gd name="adj" fmla="val 7003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8" name="AutoShape 6"/>
            <p:cNvSpPr>
              <a:spLocks noChangeArrowheads="1"/>
            </p:cNvSpPr>
            <p:nvPr/>
          </p:nvSpPr>
          <p:spPr bwMode="auto">
            <a:xfrm>
              <a:off x="2925" y="1752"/>
              <a:ext cx="1951" cy="726"/>
            </a:xfrm>
            <a:prstGeom prst="parallelogram">
              <a:avLst>
                <a:gd name="adj" fmla="val 67183"/>
              </a:avLst>
            </a:prstGeom>
            <a:solidFill>
              <a:srgbClr val="F9D9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>
                <a:latin typeface="Times New Roman" pitchFamily="18" charset="0"/>
              </a:endParaRPr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 flipV="1">
              <a:off x="3243" y="1933"/>
              <a:ext cx="1361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auto">
            <a:xfrm>
              <a:off x="3464" y="1928"/>
              <a:ext cx="840" cy="376"/>
            </a:xfrm>
            <a:custGeom>
              <a:avLst/>
              <a:gdLst>
                <a:gd name="T0" fmla="*/ 0 w 840"/>
                <a:gd name="T1" fmla="*/ 0 h 376"/>
                <a:gd name="T2" fmla="*/ 840 w 840"/>
                <a:gd name="T3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40" h="376">
                  <a:moveTo>
                    <a:pt x="0" y="0"/>
                  </a:moveTo>
                  <a:lnTo>
                    <a:pt x="840" y="376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3016" y="2205"/>
              <a:ext cx="2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 b="1" i="1">
                  <a:latin typeface="Times New Roman" pitchFamily="18" charset="0"/>
                  <a:cs typeface="Times New Roman" pitchFamily="18" charset="0"/>
                </a:rPr>
                <a:t>α</a:t>
              </a:r>
            </a:p>
          </p:txBody>
        </p:sp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2971" y="2976"/>
              <a:ext cx="2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 b="1" i="1">
                  <a:latin typeface="Times New Roman" pitchFamily="18" charset="0"/>
                  <a:cs typeface="Times New Roman" pitchFamily="18" charset="0"/>
                </a:rPr>
                <a:t>β</a:t>
              </a:r>
            </a:p>
          </p:txBody>
        </p:sp>
        <p:sp>
          <p:nvSpPr>
            <p:cNvPr id="13323" name="Text Box 11"/>
            <p:cNvSpPr txBox="1">
              <a:spLocks noChangeArrowheads="1"/>
            </p:cNvSpPr>
            <p:nvPr/>
          </p:nvSpPr>
          <p:spPr bwMode="auto">
            <a:xfrm>
              <a:off x="3515" y="1752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i="1">
                  <a:latin typeface="Times New Roman" pitchFamily="18" charset="0"/>
                  <a:cs typeface="Times New Roman" pitchFamily="18" charset="0"/>
                </a:rPr>
                <a:t>т</a:t>
              </a:r>
              <a:endParaRPr lang="el-GR" sz="24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4" name="Text Box 12"/>
            <p:cNvSpPr txBox="1">
              <a:spLocks noChangeArrowheads="1"/>
            </p:cNvSpPr>
            <p:nvPr/>
          </p:nvSpPr>
          <p:spPr bwMode="auto">
            <a:xfrm>
              <a:off x="4377" y="170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i="1">
                  <a:latin typeface="Times New Roman" pitchFamily="18" charset="0"/>
                  <a:cs typeface="Times New Roman" pitchFamily="18" charset="0"/>
                </a:rPr>
                <a:t>п</a:t>
              </a:r>
              <a:endParaRPr lang="el-GR" sz="24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3787" y="1842"/>
              <a:ext cx="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i="1">
                  <a:latin typeface="Times New Roman" pitchFamily="18" charset="0"/>
                  <a:cs typeface="Times New Roman" pitchFamily="18" charset="0"/>
                </a:rPr>
                <a:t>К</a:t>
              </a:r>
              <a:endParaRPr lang="el-GR" sz="24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6" name="Arc 14"/>
            <p:cNvSpPr>
              <a:spLocks/>
            </p:cNvSpPr>
            <p:nvPr/>
          </p:nvSpPr>
          <p:spPr bwMode="auto">
            <a:xfrm>
              <a:off x="4830" y="1752"/>
              <a:ext cx="540" cy="5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248"/>
                <a:gd name="T1" fmla="*/ 0 h 21600"/>
                <a:gd name="T2" fmla="*/ 20248 w 20248"/>
                <a:gd name="T3" fmla="*/ 14079 h 21600"/>
                <a:gd name="T4" fmla="*/ 0 w 2024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248" h="21600" fill="none" extrusionOk="0">
                  <a:moveTo>
                    <a:pt x="-1" y="0"/>
                  </a:moveTo>
                  <a:cubicBezTo>
                    <a:pt x="9028" y="0"/>
                    <a:pt x="17104" y="5615"/>
                    <a:pt x="20248" y="14078"/>
                  </a:cubicBezTo>
                </a:path>
                <a:path w="20248" h="21600" stroke="0" extrusionOk="0">
                  <a:moveTo>
                    <a:pt x="-1" y="0"/>
                  </a:moveTo>
                  <a:cubicBezTo>
                    <a:pt x="9028" y="0"/>
                    <a:pt x="17104" y="5615"/>
                    <a:pt x="20248" y="140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7" name="Arc 15"/>
            <p:cNvSpPr>
              <a:spLocks/>
            </p:cNvSpPr>
            <p:nvPr/>
          </p:nvSpPr>
          <p:spPr bwMode="auto">
            <a:xfrm rot="6062170">
              <a:off x="4748" y="2014"/>
              <a:ext cx="553" cy="5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768"/>
                <a:gd name="T1" fmla="*/ 0 h 21600"/>
                <a:gd name="T2" fmla="*/ 20768 w 20768"/>
                <a:gd name="T3" fmla="*/ 15664 h 21600"/>
                <a:gd name="T4" fmla="*/ 0 w 2076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68" h="21600" fill="none" extrusionOk="0">
                  <a:moveTo>
                    <a:pt x="-1" y="0"/>
                  </a:moveTo>
                  <a:cubicBezTo>
                    <a:pt x="9643" y="0"/>
                    <a:pt x="18118" y="6392"/>
                    <a:pt x="20768" y="15663"/>
                  </a:cubicBezTo>
                </a:path>
                <a:path w="20768" h="21600" stroke="0" extrusionOk="0">
                  <a:moveTo>
                    <a:pt x="-1" y="0"/>
                  </a:moveTo>
                  <a:cubicBezTo>
                    <a:pt x="9643" y="0"/>
                    <a:pt x="18118" y="6392"/>
                    <a:pt x="20768" y="1566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8" name="Arc 16"/>
            <p:cNvSpPr>
              <a:spLocks/>
            </p:cNvSpPr>
            <p:nvPr/>
          </p:nvSpPr>
          <p:spPr bwMode="auto">
            <a:xfrm>
              <a:off x="4422" y="2432"/>
              <a:ext cx="546" cy="5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490"/>
                <a:gd name="T1" fmla="*/ 0 h 21600"/>
                <a:gd name="T2" fmla="*/ 20490 w 20490"/>
                <a:gd name="T3" fmla="*/ 14765 h 21600"/>
                <a:gd name="T4" fmla="*/ 0 w 2049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90" h="21600" fill="none" extrusionOk="0">
                  <a:moveTo>
                    <a:pt x="-1" y="0"/>
                  </a:moveTo>
                  <a:cubicBezTo>
                    <a:pt x="9295" y="0"/>
                    <a:pt x="17548" y="5947"/>
                    <a:pt x="20490" y="14764"/>
                  </a:cubicBezTo>
                </a:path>
                <a:path w="20490" h="21600" stroke="0" extrusionOk="0">
                  <a:moveTo>
                    <a:pt x="-1" y="0"/>
                  </a:moveTo>
                  <a:cubicBezTo>
                    <a:pt x="9295" y="0"/>
                    <a:pt x="17548" y="5947"/>
                    <a:pt x="20490" y="1476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9" name="Arc 17"/>
            <p:cNvSpPr>
              <a:spLocks/>
            </p:cNvSpPr>
            <p:nvPr/>
          </p:nvSpPr>
          <p:spPr bwMode="auto">
            <a:xfrm rot="6062170">
              <a:off x="4323" y="2694"/>
              <a:ext cx="575" cy="603"/>
            </a:xfrm>
            <a:custGeom>
              <a:avLst/>
              <a:gdLst>
                <a:gd name="G0" fmla="+- 0 0 0"/>
                <a:gd name="G1" fmla="+- 21563 0 0"/>
                <a:gd name="G2" fmla="+- 21600 0 0"/>
                <a:gd name="T0" fmla="*/ 1268 w 21600"/>
                <a:gd name="T1" fmla="*/ 0 h 22660"/>
                <a:gd name="T2" fmla="*/ 21572 w 21600"/>
                <a:gd name="T3" fmla="*/ 22660 h 22660"/>
                <a:gd name="T4" fmla="*/ 0 w 21600"/>
                <a:gd name="T5" fmla="*/ 21563 h 22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660" fill="none" extrusionOk="0">
                  <a:moveTo>
                    <a:pt x="1267" y="0"/>
                  </a:moveTo>
                  <a:cubicBezTo>
                    <a:pt x="12685" y="671"/>
                    <a:pt x="21600" y="10126"/>
                    <a:pt x="21600" y="21563"/>
                  </a:cubicBezTo>
                  <a:cubicBezTo>
                    <a:pt x="21600" y="21928"/>
                    <a:pt x="21590" y="22294"/>
                    <a:pt x="21572" y="22660"/>
                  </a:cubicBezTo>
                </a:path>
                <a:path w="21600" h="22660" stroke="0" extrusionOk="0">
                  <a:moveTo>
                    <a:pt x="1267" y="0"/>
                  </a:moveTo>
                  <a:cubicBezTo>
                    <a:pt x="12685" y="671"/>
                    <a:pt x="21600" y="10126"/>
                    <a:pt x="21600" y="21563"/>
                  </a:cubicBezTo>
                  <a:cubicBezTo>
                    <a:pt x="21600" y="21928"/>
                    <a:pt x="21590" y="22294"/>
                    <a:pt x="21572" y="22660"/>
                  </a:cubicBezTo>
                  <a:lnTo>
                    <a:pt x="0" y="2156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auto">
            <a:xfrm>
              <a:off x="4967" y="2120"/>
              <a:ext cx="409" cy="696"/>
            </a:xfrm>
            <a:custGeom>
              <a:avLst/>
              <a:gdLst>
                <a:gd name="T0" fmla="*/ 409 w 409"/>
                <a:gd name="T1" fmla="*/ 0 h 696"/>
                <a:gd name="T2" fmla="*/ 0 w 409"/>
                <a:gd name="T3" fmla="*/ 696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9" h="696">
                  <a:moveTo>
                    <a:pt x="409" y="0"/>
                  </a:moveTo>
                  <a:lnTo>
                    <a:pt x="0" y="69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1" name="Text Box 19"/>
            <p:cNvSpPr txBox="1">
              <a:spLocks noChangeArrowheads="1"/>
            </p:cNvSpPr>
            <p:nvPr/>
          </p:nvSpPr>
          <p:spPr bwMode="auto">
            <a:xfrm>
              <a:off x="5239" y="2160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i="1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el-GR" sz="2400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231775" y="3160713"/>
            <a:ext cx="453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chemeClr val="folHlink"/>
                </a:solidFill>
                <a:latin typeface="Times New Roman" pitchFamily="18" charset="0"/>
              </a:rPr>
              <a:t>1)  Допустим,  что ___________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250825" y="3644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231775" y="3736975"/>
            <a:ext cx="46672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chemeClr val="folHlink"/>
                </a:solidFill>
                <a:latin typeface="Times New Roman" pitchFamily="18" charset="0"/>
              </a:rPr>
              <a:t>2)  Так  как  __________________,</a:t>
            </a:r>
          </a:p>
          <a:p>
            <a:r>
              <a:rPr lang="ru-RU" sz="2400" b="1" i="1">
                <a:solidFill>
                  <a:schemeClr val="folHlink"/>
                </a:solidFill>
                <a:latin typeface="Times New Roman" pitchFamily="18" charset="0"/>
              </a:rPr>
              <a:t>      то  ______________________.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179388" y="4724400"/>
            <a:ext cx="87947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arenR" startAt="3"/>
            </a:pPr>
            <a:r>
              <a:rPr lang="ru-RU" sz="2400" b="1" i="1" dirty="0">
                <a:solidFill>
                  <a:schemeClr val="folHlink"/>
                </a:solidFill>
                <a:latin typeface="Times New Roman" pitchFamily="18" charset="0"/>
              </a:rPr>
              <a:t>Получаем,  что</a:t>
            </a:r>
          </a:p>
          <a:p>
            <a:r>
              <a:rPr lang="ru-RU" sz="2400" b="1" i="1" dirty="0">
                <a:solidFill>
                  <a:schemeClr val="folHlink"/>
                </a:solidFill>
                <a:latin typeface="Times New Roman" pitchFamily="18" charset="0"/>
              </a:rPr>
              <a:t>    ______________________________________________________.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231775" y="5537200"/>
            <a:ext cx="1292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Вывод:  </a:t>
            </a: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3059113" y="3141663"/>
            <a:ext cx="1582737" cy="358775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l-GR" sz="2400" b="1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∩ </a:t>
            </a:r>
            <a:r>
              <a:rPr lang="el-GR" sz="2400" b="1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= с </a:t>
            </a:r>
            <a:endParaRPr lang="el-GR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2339975" y="3716338"/>
            <a:ext cx="2159000" cy="360362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п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i="1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,  т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i="1">
                <a:latin typeface="Times New Roman" pitchFamily="18" charset="0"/>
                <a:cs typeface="Times New Roman" pitchFamily="18" charset="0"/>
              </a:rPr>
              <a:t>β</a:t>
            </a: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1476375" y="4149725"/>
            <a:ext cx="3095625" cy="358775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с  и  п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с </a:t>
            </a:r>
            <a:endParaRPr lang="en-US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0" y="5084763"/>
            <a:ext cx="9144000" cy="358775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через  точку  К  проходят  две  прямые  параллельные  прямой  с. </a:t>
            </a:r>
            <a:endParaRPr lang="en-US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1476375" y="5589588"/>
            <a:ext cx="2016125" cy="358775"/>
          </a:xfrm>
          <a:prstGeom prst="rect">
            <a:avLst/>
          </a:prstGeom>
          <a:solidFill>
            <a:srgbClr val="CCFFCC"/>
          </a:solidFill>
          <a:ln w="222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l-GR" sz="2400" b="1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i="1">
                <a:latin typeface="Times New Roman" pitchFamily="18" charset="0"/>
                <a:cs typeface="Times New Roman" pitchFamily="18" charset="0"/>
              </a:rPr>
              <a:t>β</a:t>
            </a:r>
          </a:p>
        </p:txBody>
      </p:sp>
    </p:spTree>
    <p:extLst>
      <p:ext uri="{BB962C8B-B14F-4D97-AF65-F5344CB8AC3E}">
        <p14:creationId xmlns:p14="http://schemas.microsoft.com/office/powerpoint/2010/main" val="190471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2" grpId="0"/>
      <p:bldP spid="13334" grpId="0"/>
      <p:bldP spid="13335" grpId="0"/>
      <p:bldP spid="13336" grpId="0"/>
      <p:bldP spid="13337" grpId="0" animBg="1"/>
      <p:bldP spid="13338" grpId="0" animBg="1"/>
      <p:bldP spid="13339" grpId="0" animBg="1"/>
      <p:bldP spid="13340" grpId="0" animBg="1"/>
      <p:bldP spid="133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же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>
                <a:solidFill>
                  <a:schemeClr val="hlink"/>
                </a:solidFill>
              </a:rPr>
              <a:t>Задача № 53.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28800"/>
            <a:ext cx="5040312" cy="4302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100" b="1" i="1"/>
              <a:t>Дано: отрезки А</a:t>
            </a:r>
            <a:r>
              <a:rPr lang="ru-RU" sz="2100" b="1" i="1" baseline="-25000"/>
              <a:t>1</a:t>
            </a:r>
            <a:r>
              <a:rPr lang="ru-RU" sz="2100" b="1" i="1"/>
              <a:t>А</a:t>
            </a:r>
            <a:r>
              <a:rPr lang="ru-RU" sz="2100" b="1" i="1" baseline="-25000"/>
              <a:t>2</a:t>
            </a:r>
            <a:r>
              <a:rPr lang="ru-RU" sz="2100" b="1" i="1"/>
              <a:t>; В</a:t>
            </a:r>
            <a:r>
              <a:rPr lang="ru-RU" sz="2100" b="1" i="1" baseline="-25000"/>
              <a:t>1</a:t>
            </a:r>
            <a:r>
              <a:rPr lang="ru-RU" sz="2100" b="1" i="1"/>
              <a:t>В</a:t>
            </a:r>
            <a:r>
              <a:rPr lang="ru-RU" sz="2100" b="1" i="1" baseline="-25000"/>
              <a:t>2</a:t>
            </a:r>
            <a:r>
              <a:rPr lang="ru-RU" sz="2100" b="1" i="1"/>
              <a:t>; С</a:t>
            </a:r>
            <a:r>
              <a:rPr lang="ru-RU" sz="2100" b="1" i="1" baseline="-25000"/>
              <a:t>1</a:t>
            </a:r>
            <a:r>
              <a:rPr lang="ru-RU" sz="2100" b="1" i="1"/>
              <a:t>С</a:t>
            </a:r>
            <a:r>
              <a:rPr lang="ru-RU" sz="2100" b="1" i="1" baseline="-25000"/>
              <a:t>2</a:t>
            </a:r>
          </a:p>
          <a:p>
            <a:pPr>
              <a:buFont typeface="Wingdings" pitchFamily="2" charset="2"/>
              <a:buNone/>
            </a:pPr>
            <a:r>
              <a:rPr lang="ru-RU" sz="2100" b="1" i="1"/>
              <a:t>О </a:t>
            </a:r>
            <a:r>
              <a:rPr lang="ru-RU" sz="2100" b="1" i="1">
                <a:cs typeface="Times New Roman" pitchFamily="18" charset="0"/>
              </a:rPr>
              <a:t>Є А</a:t>
            </a:r>
            <a:r>
              <a:rPr lang="ru-RU" sz="2100" b="1" i="1" baseline="-25000">
                <a:cs typeface="Times New Roman" pitchFamily="18" charset="0"/>
              </a:rPr>
              <a:t>1</a:t>
            </a:r>
            <a:r>
              <a:rPr lang="ru-RU" sz="2100" b="1" i="1">
                <a:cs typeface="Times New Roman" pitchFamily="18" charset="0"/>
              </a:rPr>
              <a:t>А</a:t>
            </a:r>
            <a:r>
              <a:rPr lang="ru-RU" sz="2100" b="1" i="1" baseline="-25000">
                <a:cs typeface="Times New Roman" pitchFamily="18" charset="0"/>
              </a:rPr>
              <a:t>2</a:t>
            </a:r>
            <a:r>
              <a:rPr lang="ru-RU" sz="2100" b="1" i="1">
                <a:cs typeface="Times New Roman" pitchFamily="18" charset="0"/>
              </a:rPr>
              <a:t>;  О Є В</a:t>
            </a:r>
            <a:r>
              <a:rPr lang="ru-RU" sz="2100" b="1" i="1" baseline="-25000">
                <a:cs typeface="Times New Roman" pitchFamily="18" charset="0"/>
              </a:rPr>
              <a:t>1</a:t>
            </a:r>
            <a:r>
              <a:rPr lang="ru-RU" sz="2100" b="1" i="1">
                <a:cs typeface="Times New Roman" pitchFamily="18" charset="0"/>
              </a:rPr>
              <a:t>В</a:t>
            </a:r>
            <a:r>
              <a:rPr lang="ru-RU" sz="2100" b="1" i="1" baseline="-25000">
                <a:cs typeface="Times New Roman" pitchFamily="18" charset="0"/>
              </a:rPr>
              <a:t>2</a:t>
            </a:r>
            <a:r>
              <a:rPr lang="ru-RU" sz="2100" b="1" i="1">
                <a:cs typeface="Times New Roman" pitchFamily="18" charset="0"/>
              </a:rPr>
              <a:t>;  О Є С</a:t>
            </a:r>
            <a:r>
              <a:rPr lang="ru-RU" sz="2100" b="1" i="1" baseline="-25000">
                <a:cs typeface="Times New Roman" pitchFamily="18" charset="0"/>
              </a:rPr>
              <a:t>1</a:t>
            </a:r>
            <a:r>
              <a:rPr lang="ru-RU" sz="2100" b="1" i="1">
                <a:cs typeface="Times New Roman" pitchFamily="18" charset="0"/>
              </a:rPr>
              <a:t>С</a:t>
            </a:r>
            <a:r>
              <a:rPr lang="ru-RU" sz="2100" b="1" i="1" baseline="-25000">
                <a:cs typeface="Times New Roman" pitchFamily="18" charset="0"/>
              </a:rPr>
              <a:t>2</a:t>
            </a:r>
          </a:p>
          <a:p>
            <a:pPr>
              <a:buFont typeface="Wingdings" pitchFamily="2" charset="2"/>
              <a:buNone/>
            </a:pPr>
            <a:r>
              <a:rPr lang="ru-RU" sz="2100" b="1" i="1">
                <a:cs typeface="Times New Roman" pitchFamily="18" charset="0"/>
              </a:rPr>
              <a:t>А</a:t>
            </a:r>
            <a:r>
              <a:rPr lang="ru-RU" sz="2100" b="1" i="1" baseline="-25000">
                <a:cs typeface="Times New Roman" pitchFamily="18" charset="0"/>
              </a:rPr>
              <a:t>1</a:t>
            </a:r>
            <a:r>
              <a:rPr lang="ru-RU" sz="2100" b="1" i="1">
                <a:cs typeface="Times New Roman" pitchFamily="18" charset="0"/>
              </a:rPr>
              <a:t>О = ОА</a:t>
            </a:r>
            <a:r>
              <a:rPr lang="ru-RU" sz="2100" b="1" i="1" baseline="-25000">
                <a:cs typeface="Times New Roman" pitchFamily="18" charset="0"/>
              </a:rPr>
              <a:t>2</a:t>
            </a:r>
            <a:r>
              <a:rPr lang="ru-RU" sz="2100" b="1" i="1">
                <a:cs typeface="Times New Roman" pitchFamily="18" charset="0"/>
              </a:rPr>
              <a:t>;  В</a:t>
            </a:r>
            <a:r>
              <a:rPr lang="ru-RU" sz="2100" b="1" i="1" baseline="-25000">
                <a:cs typeface="Times New Roman" pitchFamily="18" charset="0"/>
              </a:rPr>
              <a:t>1</a:t>
            </a:r>
            <a:r>
              <a:rPr lang="ru-RU" sz="2100" b="1" i="1">
                <a:cs typeface="Times New Roman" pitchFamily="18" charset="0"/>
              </a:rPr>
              <a:t>О = ОВ</a:t>
            </a:r>
            <a:r>
              <a:rPr lang="ru-RU" sz="2100" b="1" i="1" baseline="-25000">
                <a:cs typeface="Times New Roman" pitchFamily="18" charset="0"/>
              </a:rPr>
              <a:t>2</a:t>
            </a:r>
            <a:r>
              <a:rPr lang="ru-RU" sz="2100" b="1" i="1">
                <a:cs typeface="Times New Roman" pitchFamily="18" charset="0"/>
              </a:rPr>
              <a:t>;  С</a:t>
            </a:r>
            <a:r>
              <a:rPr lang="ru-RU" sz="2100" b="1" i="1" baseline="-25000">
                <a:cs typeface="Times New Roman" pitchFamily="18" charset="0"/>
              </a:rPr>
              <a:t>1</a:t>
            </a:r>
            <a:r>
              <a:rPr lang="ru-RU" sz="2100" b="1" i="1">
                <a:cs typeface="Times New Roman" pitchFamily="18" charset="0"/>
              </a:rPr>
              <a:t>О = ОС</a:t>
            </a:r>
            <a:r>
              <a:rPr lang="ru-RU" sz="2100" b="1" i="1" baseline="-25000">
                <a:cs typeface="Times New Roman" pitchFamily="18" charset="0"/>
              </a:rPr>
              <a:t>2</a:t>
            </a:r>
          </a:p>
          <a:p>
            <a:pPr>
              <a:buFont typeface="Wingdings" pitchFamily="2" charset="2"/>
              <a:buNone/>
            </a:pPr>
            <a:r>
              <a:rPr lang="ru-RU" sz="2100" b="1" i="1">
                <a:cs typeface="Times New Roman" pitchFamily="18" charset="0"/>
              </a:rPr>
              <a:t>Доказать:  А</a:t>
            </a:r>
            <a:r>
              <a:rPr lang="ru-RU" sz="2100" b="1" i="1" baseline="-25000">
                <a:cs typeface="Times New Roman" pitchFamily="18" charset="0"/>
              </a:rPr>
              <a:t>1</a:t>
            </a:r>
            <a:r>
              <a:rPr lang="ru-RU" sz="2100" b="1" i="1">
                <a:cs typeface="Times New Roman" pitchFamily="18" charset="0"/>
              </a:rPr>
              <a:t>В</a:t>
            </a:r>
            <a:r>
              <a:rPr lang="ru-RU" sz="2100" b="1" i="1" baseline="-25000">
                <a:cs typeface="Times New Roman" pitchFamily="18" charset="0"/>
              </a:rPr>
              <a:t>1</a:t>
            </a:r>
            <a:r>
              <a:rPr lang="ru-RU" sz="2100" b="1" i="1">
                <a:cs typeface="Times New Roman" pitchFamily="18" charset="0"/>
              </a:rPr>
              <a:t>С</a:t>
            </a:r>
            <a:r>
              <a:rPr lang="ru-RU" sz="2100" b="1" i="1" baseline="-25000">
                <a:cs typeface="Times New Roman" pitchFamily="18" charset="0"/>
              </a:rPr>
              <a:t>1</a:t>
            </a:r>
            <a:r>
              <a:rPr lang="ru-RU" sz="2100" b="1" i="1">
                <a:cs typeface="Times New Roman" pitchFamily="18" charset="0"/>
              </a:rPr>
              <a:t> </a:t>
            </a:r>
            <a:r>
              <a:rPr lang="en-US" sz="2100" b="1" i="1">
                <a:cs typeface="Times New Roman" pitchFamily="18" charset="0"/>
              </a:rPr>
              <a:t>||</a:t>
            </a:r>
            <a:r>
              <a:rPr lang="ru-RU" sz="2100" b="1" i="1">
                <a:cs typeface="Times New Roman" pitchFamily="18" charset="0"/>
              </a:rPr>
              <a:t> А</a:t>
            </a:r>
            <a:r>
              <a:rPr lang="ru-RU" sz="2100" b="1" i="1" baseline="-25000">
                <a:cs typeface="Times New Roman" pitchFamily="18" charset="0"/>
              </a:rPr>
              <a:t>2</a:t>
            </a:r>
            <a:r>
              <a:rPr lang="ru-RU" sz="2100" b="1" i="1">
                <a:cs typeface="Times New Roman" pitchFamily="18" charset="0"/>
              </a:rPr>
              <a:t>В</a:t>
            </a:r>
            <a:r>
              <a:rPr lang="ru-RU" sz="2100" b="1" i="1" baseline="-25000">
                <a:cs typeface="Times New Roman" pitchFamily="18" charset="0"/>
              </a:rPr>
              <a:t>2</a:t>
            </a:r>
            <a:r>
              <a:rPr lang="ru-RU" sz="2100" b="1" i="1">
                <a:cs typeface="Times New Roman" pitchFamily="18" charset="0"/>
              </a:rPr>
              <a:t>С</a:t>
            </a:r>
            <a:r>
              <a:rPr lang="ru-RU" sz="2100" b="1" i="1" baseline="-25000">
                <a:cs typeface="Times New Roman" pitchFamily="18" charset="0"/>
              </a:rPr>
              <a:t>2</a:t>
            </a:r>
            <a:endParaRPr lang="en-US" sz="2100" b="1" i="1">
              <a:cs typeface="Times New Roman" pitchFamily="18" charset="0"/>
            </a:endParaRPr>
          </a:p>
        </p:txBody>
      </p:sp>
      <p:sp>
        <p:nvSpPr>
          <p:cNvPr id="14340" name="Freeform 4"/>
          <p:cNvSpPr>
            <a:spLocks/>
          </p:cNvSpPr>
          <p:nvPr/>
        </p:nvSpPr>
        <p:spPr bwMode="auto">
          <a:xfrm>
            <a:off x="5292725" y="3068638"/>
            <a:ext cx="3089275" cy="2201862"/>
          </a:xfrm>
          <a:custGeom>
            <a:avLst/>
            <a:gdLst>
              <a:gd name="T0" fmla="*/ 0 w 1946"/>
              <a:gd name="T1" fmla="*/ 0 h 1387"/>
              <a:gd name="T2" fmla="*/ 1946 w 1946"/>
              <a:gd name="T3" fmla="*/ 1387 h 138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46" h="1387">
                <a:moveTo>
                  <a:pt x="0" y="0"/>
                </a:moveTo>
                <a:lnTo>
                  <a:pt x="1946" y="138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076825" y="2565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А</a:t>
            </a:r>
            <a:r>
              <a:rPr lang="ru-RU" sz="2400" b="1" i="1" baseline="-25000">
                <a:latin typeface="Times New Roman" pitchFamily="18" charset="0"/>
              </a:rPr>
              <a:t>1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211638" y="400526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В</a:t>
            </a:r>
            <a:r>
              <a:rPr lang="ru-RU" sz="2400" b="1" i="1" baseline="-25000">
                <a:latin typeface="Times New Roman" pitchFamily="18" charset="0"/>
              </a:rPr>
              <a:t>1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8316913" y="508476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А</a:t>
            </a:r>
            <a:r>
              <a:rPr lang="ru-RU" sz="2400" b="1" i="1" baseline="-25000">
                <a:latin typeface="Times New Roman" pitchFamily="18" charset="0"/>
              </a:rPr>
              <a:t>2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8655050" y="36449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В</a:t>
            </a:r>
            <a:r>
              <a:rPr lang="ru-RU" sz="2400" b="1" i="1" baseline="-25000">
                <a:latin typeface="Times New Roman" pitchFamily="18" charset="0"/>
              </a:rPr>
              <a:t>2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940425" y="537368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С</a:t>
            </a:r>
            <a:r>
              <a:rPr lang="ru-RU" sz="2400" b="1" i="1" baseline="-25000">
                <a:latin typeface="Times New Roman" pitchFamily="18" charset="0"/>
              </a:rPr>
              <a:t>2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7164388" y="24923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С</a:t>
            </a:r>
            <a:r>
              <a:rPr lang="ru-RU" sz="2400" b="1" i="1" baseline="-25000">
                <a:latin typeface="Times New Roman" pitchFamily="18" charset="0"/>
              </a:rPr>
              <a:t>1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14347" name="Freeform 11"/>
          <p:cNvSpPr>
            <a:spLocks/>
          </p:cNvSpPr>
          <p:nvPr/>
        </p:nvSpPr>
        <p:spPr bwMode="auto">
          <a:xfrm>
            <a:off x="4775200" y="4127500"/>
            <a:ext cx="4102100" cy="76200"/>
          </a:xfrm>
          <a:custGeom>
            <a:avLst/>
            <a:gdLst>
              <a:gd name="T0" fmla="*/ 0 w 2584"/>
              <a:gd name="T1" fmla="*/ 48 h 48"/>
              <a:gd name="T2" fmla="*/ 2584 w 2584"/>
              <a:gd name="T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84" h="48">
                <a:moveTo>
                  <a:pt x="0" y="48"/>
                </a:moveTo>
                <a:lnTo>
                  <a:pt x="2584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8" name="Freeform 12"/>
          <p:cNvSpPr>
            <a:spLocks/>
          </p:cNvSpPr>
          <p:nvPr/>
        </p:nvSpPr>
        <p:spPr bwMode="auto">
          <a:xfrm>
            <a:off x="6286500" y="2971800"/>
            <a:ext cx="1054100" cy="2413000"/>
          </a:xfrm>
          <a:custGeom>
            <a:avLst/>
            <a:gdLst>
              <a:gd name="T0" fmla="*/ 664 w 664"/>
              <a:gd name="T1" fmla="*/ 0 h 1520"/>
              <a:gd name="T2" fmla="*/ 0 w 664"/>
              <a:gd name="T3" fmla="*/ 1520 h 15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64" h="1520">
                <a:moveTo>
                  <a:pt x="664" y="0"/>
                </a:moveTo>
                <a:lnTo>
                  <a:pt x="0" y="152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9" name="Freeform 13"/>
          <p:cNvSpPr>
            <a:spLocks/>
          </p:cNvSpPr>
          <p:nvPr/>
        </p:nvSpPr>
        <p:spPr bwMode="auto">
          <a:xfrm>
            <a:off x="4775200" y="3068638"/>
            <a:ext cx="490538" cy="1135062"/>
          </a:xfrm>
          <a:custGeom>
            <a:avLst/>
            <a:gdLst>
              <a:gd name="T0" fmla="*/ 309 w 309"/>
              <a:gd name="T1" fmla="*/ 0 h 715"/>
              <a:gd name="T2" fmla="*/ 0 w 309"/>
              <a:gd name="T3" fmla="*/ 715 h 71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9" h="715">
                <a:moveTo>
                  <a:pt x="309" y="0"/>
                </a:moveTo>
                <a:lnTo>
                  <a:pt x="0" y="715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0" name="Freeform 14"/>
          <p:cNvSpPr>
            <a:spLocks/>
          </p:cNvSpPr>
          <p:nvPr/>
        </p:nvSpPr>
        <p:spPr bwMode="auto">
          <a:xfrm>
            <a:off x="8394700" y="4149725"/>
            <a:ext cx="471488" cy="1095375"/>
          </a:xfrm>
          <a:custGeom>
            <a:avLst/>
            <a:gdLst>
              <a:gd name="T0" fmla="*/ 297 w 297"/>
              <a:gd name="T1" fmla="*/ 0 h 690"/>
              <a:gd name="T2" fmla="*/ 0 w 297"/>
              <a:gd name="T3" fmla="*/ 690 h 69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97" h="690">
                <a:moveTo>
                  <a:pt x="297" y="0"/>
                </a:moveTo>
                <a:lnTo>
                  <a:pt x="0" y="69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6516688" y="36449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О</a:t>
            </a:r>
          </a:p>
        </p:txBody>
      </p:sp>
      <p:sp>
        <p:nvSpPr>
          <p:cNvPr id="14352" name="Freeform 16"/>
          <p:cNvSpPr>
            <a:spLocks/>
          </p:cNvSpPr>
          <p:nvPr/>
        </p:nvSpPr>
        <p:spPr bwMode="auto">
          <a:xfrm>
            <a:off x="5295900" y="2984500"/>
            <a:ext cx="2032000" cy="63500"/>
          </a:xfrm>
          <a:custGeom>
            <a:avLst/>
            <a:gdLst>
              <a:gd name="T0" fmla="*/ 0 w 1280"/>
              <a:gd name="T1" fmla="*/ 40 h 40"/>
              <a:gd name="T2" fmla="*/ 1280 w 1280"/>
              <a:gd name="T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80" h="40">
                <a:moveTo>
                  <a:pt x="0" y="40"/>
                </a:moveTo>
                <a:lnTo>
                  <a:pt x="128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3" name="Freeform 17"/>
          <p:cNvSpPr>
            <a:spLocks/>
          </p:cNvSpPr>
          <p:nvPr/>
        </p:nvSpPr>
        <p:spPr bwMode="auto">
          <a:xfrm>
            <a:off x="6286500" y="5270500"/>
            <a:ext cx="2095500" cy="114300"/>
          </a:xfrm>
          <a:custGeom>
            <a:avLst/>
            <a:gdLst>
              <a:gd name="T0" fmla="*/ 0 w 1320"/>
              <a:gd name="T1" fmla="*/ 72 h 72"/>
              <a:gd name="T2" fmla="*/ 1320 w 1320"/>
              <a:gd name="T3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20" h="72">
                <a:moveTo>
                  <a:pt x="0" y="72"/>
                </a:moveTo>
                <a:lnTo>
                  <a:pt x="132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4" name="Freeform 18"/>
          <p:cNvSpPr>
            <a:spLocks/>
          </p:cNvSpPr>
          <p:nvPr/>
        </p:nvSpPr>
        <p:spPr bwMode="auto">
          <a:xfrm>
            <a:off x="4787900" y="2984500"/>
            <a:ext cx="2527300" cy="1193800"/>
          </a:xfrm>
          <a:custGeom>
            <a:avLst/>
            <a:gdLst>
              <a:gd name="T0" fmla="*/ 1584 w 1592"/>
              <a:gd name="T1" fmla="*/ 8 h 752"/>
              <a:gd name="T2" fmla="*/ 0 w 1592"/>
              <a:gd name="T3" fmla="*/ 752 h 752"/>
              <a:gd name="T4" fmla="*/ 312 w 1592"/>
              <a:gd name="T5" fmla="*/ 32 h 752"/>
              <a:gd name="T6" fmla="*/ 1592 w 1592"/>
              <a:gd name="T7" fmla="*/ 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2" h="752">
                <a:moveTo>
                  <a:pt x="1584" y="8"/>
                </a:moveTo>
                <a:lnTo>
                  <a:pt x="0" y="752"/>
                </a:lnTo>
                <a:lnTo>
                  <a:pt x="312" y="32"/>
                </a:lnTo>
                <a:lnTo>
                  <a:pt x="1592" y="0"/>
                </a:lnTo>
              </a:path>
            </a:pathLst>
          </a:custGeom>
          <a:solidFill>
            <a:srgbClr val="FFCC99"/>
          </a:solidFill>
          <a:ln w="9525">
            <a:solidFill>
              <a:srgbClr val="FFFF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5" name="Freeform 19"/>
          <p:cNvSpPr>
            <a:spLocks/>
          </p:cNvSpPr>
          <p:nvPr/>
        </p:nvSpPr>
        <p:spPr bwMode="auto">
          <a:xfrm>
            <a:off x="6299200" y="4127500"/>
            <a:ext cx="2590800" cy="1244600"/>
          </a:xfrm>
          <a:custGeom>
            <a:avLst/>
            <a:gdLst>
              <a:gd name="T0" fmla="*/ 1312 w 1632"/>
              <a:gd name="T1" fmla="*/ 720 h 784"/>
              <a:gd name="T2" fmla="*/ 0 w 1632"/>
              <a:gd name="T3" fmla="*/ 784 h 784"/>
              <a:gd name="T4" fmla="*/ 1632 w 1632"/>
              <a:gd name="T5" fmla="*/ 0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32" h="784">
                <a:moveTo>
                  <a:pt x="1312" y="720"/>
                </a:moveTo>
                <a:lnTo>
                  <a:pt x="0" y="784"/>
                </a:lnTo>
                <a:lnTo>
                  <a:pt x="1632" y="0"/>
                </a:lnTo>
              </a:path>
            </a:pathLst>
          </a:custGeom>
          <a:solidFill>
            <a:schemeClr val="hlink"/>
          </a:solidFill>
          <a:ln w="9525">
            <a:solidFill>
              <a:srgbClr val="CC99FF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6" name="Freeform 20"/>
          <p:cNvSpPr>
            <a:spLocks/>
          </p:cNvSpPr>
          <p:nvPr/>
        </p:nvSpPr>
        <p:spPr bwMode="auto">
          <a:xfrm>
            <a:off x="6819900" y="4152900"/>
            <a:ext cx="1587500" cy="1143000"/>
          </a:xfrm>
          <a:custGeom>
            <a:avLst/>
            <a:gdLst>
              <a:gd name="T0" fmla="*/ 0 w 1000"/>
              <a:gd name="T1" fmla="*/ 0 h 720"/>
              <a:gd name="T2" fmla="*/ 1000 w 1000"/>
              <a:gd name="T3" fmla="*/ 720 h 7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00" h="720">
                <a:moveTo>
                  <a:pt x="0" y="0"/>
                </a:moveTo>
                <a:lnTo>
                  <a:pt x="1000" y="72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02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8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9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2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2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8" grpId="1"/>
      <p:bldP spid="14340" grpId="0" animBg="1"/>
      <p:bldP spid="14341" grpId="0"/>
      <p:bldP spid="14342" grpId="0"/>
      <p:bldP spid="14343" grpId="0"/>
      <p:bldP spid="14344" grpId="0"/>
      <p:bldP spid="14345" grpId="0"/>
      <p:bldP spid="14346" grpId="0"/>
      <p:bldP spid="14347" grpId="0" animBg="1"/>
      <p:bldP spid="14348" grpId="0" animBg="1"/>
      <p:bldP spid="14349" grpId="0" animBg="1"/>
      <p:bldP spid="14350" grpId="0" animBg="1"/>
      <p:bldP spid="14351" grpId="0"/>
      <p:bldP spid="14352" grpId="0" animBg="1"/>
      <p:bldP spid="14353" grpId="0" animBg="1"/>
      <p:bldP spid="14354" grpId="0" animBg="1"/>
      <p:bldP spid="14354" grpId="1" animBg="1"/>
      <p:bldP spid="14355" grpId="0" animBg="1"/>
      <p:bldP spid="14355" grpId="1" animBg="1"/>
      <p:bldP spid="14356" grpId="0" animBg="1"/>
      <p:bldP spid="1435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же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>
                <a:solidFill>
                  <a:schemeClr val="hlink"/>
                </a:solidFill>
              </a:rPr>
              <a:t>Задача № 53.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28800"/>
            <a:ext cx="5040312" cy="4302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100" b="1" i="1"/>
              <a:t>Дано: отрезки А</a:t>
            </a:r>
            <a:r>
              <a:rPr lang="ru-RU" sz="2100" b="1" i="1" baseline="-25000"/>
              <a:t>1</a:t>
            </a:r>
            <a:r>
              <a:rPr lang="ru-RU" sz="2100" b="1" i="1"/>
              <a:t>А</a:t>
            </a:r>
            <a:r>
              <a:rPr lang="ru-RU" sz="2100" b="1" i="1" baseline="-25000"/>
              <a:t>2</a:t>
            </a:r>
            <a:r>
              <a:rPr lang="ru-RU" sz="2100" b="1" i="1"/>
              <a:t>; В</a:t>
            </a:r>
            <a:r>
              <a:rPr lang="ru-RU" sz="2100" b="1" i="1" baseline="-25000"/>
              <a:t>1</a:t>
            </a:r>
            <a:r>
              <a:rPr lang="ru-RU" sz="2100" b="1" i="1"/>
              <a:t>В</a:t>
            </a:r>
            <a:r>
              <a:rPr lang="ru-RU" sz="2100" b="1" i="1" baseline="-25000"/>
              <a:t>2</a:t>
            </a:r>
            <a:r>
              <a:rPr lang="ru-RU" sz="2100" b="1" i="1"/>
              <a:t>; С</a:t>
            </a:r>
            <a:r>
              <a:rPr lang="ru-RU" sz="2100" b="1" i="1" baseline="-25000"/>
              <a:t>1</a:t>
            </a:r>
            <a:r>
              <a:rPr lang="ru-RU" sz="2100" b="1" i="1"/>
              <a:t>С</a:t>
            </a:r>
            <a:r>
              <a:rPr lang="ru-RU" sz="2100" b="1" i="1" baseline="-25000"/>
              <a:t>2</a:t>
            </a:r>
          </a:p>
          <a:p>
            <a:pPr>
              <a:buFont typeface="Wingdings" pitchFamily="2" charset="2"/>
              <a:buNone/>
            </a:pPr>
            <a:r>
              <a:rPr lang="ru-RU" sz="2100" b="1" i="1"/>
              <a:t>О </a:t>
            </a:r>
            <a:r>
              <a:rPr lang="ru-RU" sz="2100" b="1" i="1">
                <a:cs typeface="Times New Roman" pitchFamily="18" charset="0"/>
              </a:rPr>
              <a:t>Є А</a:t>
            </a:r>
            <a:r>
              <a:rPr lang="ru-RU" sz="2100" b="1" i="1" baseline="-25000">
                <a:cs typeface="Times New Roman" pitchFamily="18" charset="0"/>
              </a:rPr>
              <a:t>1</a:t>
            </a:r>
            <a:r>
              <a:rPr lang="ru-RU" sz="2100" b="1" i="1">
                <a:cs typeface="Times New Roman" pitchFamily="18" charset="0"/>
              </a:rPr>
              <a:t>А</a:t>
            </a:r>
            <a:r>
              <a:rPr lang="ru-RU" sz="2100" b="1" i="1" baseline="-25000">
                <a:cs typeface="Times New Roman" pitchFamily="18" charset="0"/>
              </a:rPr>
              <a:t>2</a:t>
            </a:r>
            <a:r>
              <a:rPr lang="ru-RU" sz="2100" b="1" i="1">
                <a:cs typeface="Times New Roman" pitchFamily="18" charset="0"/>
              </a:rPr>
              <a:t>;  О Є В</a:t>
            </a:r>
            <a:r>
              <a:rPr lang="ru-RU" sz="2100" b="1" i="1" baseline="-25000">
                <a:cs typeface="Times New Roman" pitchFamily="18" charset="0"/>
              </a:rPr>
              <a:t>1</a:t>
            </a:r>
            <a:r>
              <a:rPr lang="ru-RU" sz="2100" b="1" i="1">
                <a:cs typeface="Times New Roman" pitchFamily="18" charset="0"/>
              </a:rPr>
              <a:t>В</a:t>
            </a:r>
            <a:r>
              <a:rPr lang="ru-RU" sz="2100" b="1" i="1" baseline="-25000">
                <a:cs typeface="Times New Roman" pitchFamily="18" charset="0"/>
              </a:rPr>
              <a:t>2</a:t>
            </a:r>
            <a:r>
              <a:rPr lang="ru-RU" sz="2100" b="1" i="1">
                <a:cs typeface="Times New Roman" pitchFamily="18" charset="0"/>
              </a:rPr>
              <a:t>;  О Є С</a:t>
            </a:r>
            <a:r>
              <a:rPr lang="ru-RU" sz="2100" b="1" i="1" baseline="-25000">
                <a:cs typeface="Times New Roman" pitchFamily="18" charset="0"/>
              </a:rPr>
              <a:t>1</a:t>
            </a:r>
            <a:r>
              <a:rPr lang="ru-RU" sz="2100" b="1" i="1">
                <a:cs typeface="Times New Roman" pitchFamily="18" charset="0"/>
              </a:rPr>
              <a:t>С</a:t>
            </a:r>
            <a:r>
              <a:rPr lang="ru-RU" sz="2100" b="1" i="1" baseline="-25000">
                <a:cs typeface="Times New Roman" pitchFamily="18" charset="0"/>
              </a:rPr>
              <a:t>2</a:t>
            </a:r>
          </a:p>
          <a:p>
            <a:pPr>
              <a:buFont typeface="Wingdings" pitchFamily="2" charset="2"/>
              <a:buNone/>
            </a:pPr>
            <a:r>
              <a:rPr lang="ru-RU" sz="2100" b="1" i="1">
                <a:cs typeface="Times New Roman" pitchFamily="18" charset="0"/>
              </a:rPr>
              <a:t>А</a:t>
            </a:r>
            <a:r>
              <a:rPr lang="ru-RU" sz="2100" b="1" i="1" baseline="-25000">
                <a:cs typeface="Times New Roman" pitchFamily="18" charset="0"/>
              </a:rPr>
              <a:t>1</a:t>
            </a:r>
            <a:r>
              <a:rPr lang="ru-RU" sz="2100" b="1" i="1">
                <a:cs typeface="Times New Roman" pitchFamily="18" charset="0"/>
              </a:rPr>
              <a:t>О = ОА</a:t>
            </a:r>
            <a:r>
              <a:rPr lang="ru-RU" sz="2100" b="1" i="1" baseline="-25000">
                <a:cs typeface="Times New Roman" pitchFamily="18" charset="0"/>
              </a:rPr>
              <a:t>2</a:t>
            </a:r>
            <a:r>
              <a:rPr lang="ru-RU" sz="2100" b="1" i="1">
                <a:cs typeface="Times New Roman" pitchFamily="18" charset="0"/>
              </a:rPr>
              <a:t>;  В</a:t>
            </a:r>
            <a:r>
              <a:rPr lang="ru-RU" sz="2100" b="1" i="1" baseline="-25000">
                <a:cs typeface="Times New Roman" pitchFamily="18" charset="0"/>
              </a:rPr>
              <a:t>1</a:t>
            </a:r>
            <a:r>
              <a:rPr lang="ru-RU" sz="2100" b="1" i="1">
                <a:cs typeface="Times New Roman" pitchFamily="18" charset="0"/>
              </a:rPr>
              <a:t>О = ОВ</a:t>
            </a:r>
            <a:r>
              <a:rPr lang="ru-RU" sz="2100" b="1" i="1" baseline="-25000">
                <a:cs typeface="Times New Roman" pitchFamily="18" charset="0"/>
              </a:rPr>
              <a:t>2</a:t>
            </a:r>
            <a:r>
              <a:rPr lang="ru-RU" sz="2100" b="1" i="1">
                <a:cs typeface="Times New Roman" pitchFamily="18" charset="0"/>
              </a:rPr>
              <a:t>;  С</a:t>
            </a:r>
            <a:r>
              <a:rPr lang="ru-RU" sz="2100" b="1" i="1" baseline="-25000">
                <a:cs typeface="Times New Roman" pitchFamily="18" charset="0"/>
              </a:rPr>
              <a:t>1</a:t>
            </a:r>
            <a:r>
              <a:rPr lang="ru-RU" sz="2100" b="1" i="1">
                <a:cs typeface="Times New Roman" pitchFamily="18" charset="0"/>
              </a:rPr>
              <a:t>О = ОС</a:t>
            </a:r>
            <a:r>
              <a:rPr lang="ru-RU" sz="2100" b="1" i="1" baseline="-25000">
                <a:cs typeface="Times New Roman" pitchFamily="18" charset="0"/>
              </a:rPr>
              <a:t>2</a:t>
            </a:r>
          </a:p>
          <a:p>
            <a:pPr>
              <a:buFont typeface="Wingdings" pitchFamily="2" charset="2"/>
              <a:buNone/>
            </a:pPr>
            <a:r>
              <a:rPr lang="ru-RU" sz="2100" b="1" i="1">
                <a:cs typeface="Times New Roman" pitchFamily="18" charset="0"/>
              </a:rPr>
              <a:t>Доказать:  А</a:t>
            </a:r>
            <a:r>
              <a:rPr lang="ru-RU" sz="2100" b="1" i="1" baseline="-25000">
                <a:cs typeface="Times New Roman" pitchFamily="18" charset="0"/>
              </a:rPr>
              <a:t>1</a:t>
            </a:r>
            <a:r>
              <a:rPr lang="ru-RU" sz="2100" b="1" i="1">
                <a:cs typeface="Times New Roman" pitchFamily="18" charset="0"/>
              </a:rPr>
              <a:t>В</a:t>
            </a:r>
            <a:r>
              <a:rPr lang="ru-RU" sz="2100" b="1" i="1" baseline="-25000">
                <a:cs typeface="Times New Roman" pitchFamily="18" charset="0"/>
              </a:rPr>
              <a:t>1</a:t>
            </a:r>
            <a:r>
              <a:rPr lang="ru-RU" sz="2100" b="1" i="1">
                <a:cs typeface="Times New Roman" pitchFamily="18" charset="0"/>
              </a:rPr>
              <a:t>С</a:t>
            </a:r>
            <a:r>
              <a:rPr lang="ru-RU" sz="2100" b="1" i="1" baseline="-25000">
                <a:cs typeface="Times New Roman" pitchFamily="18" charset="0"/>
              </a:rPr>
              <a:t>1</a:t>
            </a:r>
            <a:r>
              <a:rPr lang="ru-RU" sz="2100" b="1" i="1">
                <a:cs typeface="Times New Roman" pitchFamily="18" charset="0"/>
              </a:rPr>
              <a:t> </a:t>
            </a:r>
            <a:r>
              <a:rPr lang="en-US" sz="2100" b="1" i="1">
                <a:cs typeface="Times New Roman" pitchFamily="18" charset="0"/>
              </a:rPr>
              <a:t>||</a:t>
            </a:r>
            <a:r>
              <a:rPr lang="ru-RU" sz="2100" b="1" i="1">
                <a:cs typeface="Times New Roman" pitchFamily="18" charset="0"/>
              </a:rPr>
              <a:t> А</a:t>
            </a:r>
            <a:r>
              <a:rPr lang="ru-RU" sz="2100" b="1" i="1" baseline="-25000">
                <a:cs typeface="Times New Roman" pitchFamily="18" charset="0"/>
              </a:rPr>
              <a:t>2</a:t>
            </a:r>
            <a:r>
              <a:rPr lang="ru-RU" sz="2100" b="1" i="1">
                <a:cs typeface="Times New Roman" pitchFamily="18" charset="0"/>
              </a:rPr>
              <a:t>В</a:t>
            </a:r>
            <a:r>
              <a:rPr lang="ru-RU" sz="2100" b="1" i="1" baseline="-25000">
                <a:cs typeface="Times New Roman" pitchFamily="18" charset="0"/>
              </a:rPr>
              <a:t>2</a:t>
            </a:r>
            <a:r>
              <a:rPr lang="ru-RU" sz="2100" b="1" i="1">
                <a:cs typeface="Times New Roman" pitchFamily="18" charset="0"/>
              </a:rPr>
              <a:t>С</a:t>
            </a:r>
            <a:r>
              <a:rPr lang="ru-RU" sz="2100" b="1" i="1" baseline="-25000">
                <a:cs typeface="Times New Roman" pitchFamily="18" charset="0"/>
              </a:rPr>
              <a:t>2</a:t>
            </a:r>
            <a:endParaRPr lang="en-US" sz="2100" b="1" i="1">
              <a:cs typeface="Times New Roman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655050" y="36449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В</a:t>
            </a:r>
            <a:r>
              <a:rPr lang="ru-RU" sz="2400" b="1" i="1" baseline="-25000">
                <a:latin typeface="Times New Roman" pitchFamily="18" charset="0"/>
              </a:rPr>
              <a:t>2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164388" y="24923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С</a:t>
            </a:r>
            <a:r>
              <a:rPr lang="ru-RU" sz="2400" b="1" i="1" baseline="-25000">
                <a:latin typeface="Times New Roman" pitchFamily="18" charset="0"/>
              </a:rPr>
              <a:t>1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15366" name="Freeform 6"/>
          <p:cNvSpPr>
            <a:spLocks/>
          </p:cNvSpPr>
          <p:nvPr/>
        </p:nvSpPr>
        <p:spPr bwMode="auto">
          <a:xfrm>
            <a:off x="4749800" y="3035300"/>
            <a:ext cx="4140200" cy="2260600"/>
          </a:xfrm>
          <a:custGeom>
            <a:avLst/>
            <a:gdLst>
              <a:gd name="T0" fmla="*/ 312 w 2608"/>
              <a:gd name="T1" fmla="*/ 0 h 1424"/>
              <a:gd name="T2" fmla="*/ 0 w 2608"/>
              <a:gd name="T3" fmla="*/ 720 h 1424"/>
              <a:gd name="T4" fmla="*/ 2288 w 2608"/>
              <a:gd name="T5" fmla="*/ 1424 h 1424"/>
              <a:gd name="T6" fmla="*/ 2608 w 2608"/>
              <a:gd name="T7" fmla="*/ 688 h 1424"/>
              <a:gd name="T8" fmla="*/ 344 w 2608"/>
              <a:gd name="T9" fmla="*/ 8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08" h="1424">
                <a:moveTo>
                  <a:pt x="312" y="0"/>
                </a:moveTo>
                <a:lnTo>
                  <a:pt x="0" y="720"/>
                </a:lnTo>
                <a:lnTo>
                  <a:pt x="2288" y="1424"/>
                </a:lnTo>
                <a:lnTo>
                  <a:pt x="2608" y="688"/>
                </a:lnTo>
                <a:lnTo>
                  <a:pt x="344" y="8"/>
                </a:lnTo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7" name="Freeform 7"/>
          <p:cNvSpPr>
            <a:spLocks/>
          </p:cNvSpPr>
          <p:nvPr/>
        </p:nvSpPr>
        <p:spPr bwMode="auto">
          <a:xfrm>
            <a:off x="5245100" y="2984500"/>
            <a:ext cx="3136900" cy="2413000"/>
          </a:xfrm>
          <a:custGeom>
            <a:avLst/>
            <a:gdLst>
              <a:gd name="T0" fmla="*/ 664 w 1976"/>
              <a:gd name="T1" fmla="*/ 1520 h 1520"/>
              <a:gd name="T2" fmla="*/ 1976 w 1976"/>
              <a:gd name="T3" fmla="*/ 1448 h 1520"/>
              <a:gd name="T4" fmla="*/ 1320 w 1976"/>
              <a:gd name="T5" fmla="*/ 0 h 1520"/>
              <a:gd name="T6" fmla="*/ 0 w 1976"/>
              <a:gd name="T7" fmla="*/ 32 h 1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76" h="1520">
                <a:moveTo>
                  <a:pt x="664" y="1520"/>
                </a:moveTo>
                <a:lnTo>
                  <a:pt x="1976" y="1448"/>
                </a:lnTo>
                <a:lnTo>
                  <a:pt x="1320" y="0"/>
                </a:lnTo>
                <a:lnTo>
                  <a:pt x="0" y="32"/>
                </a:lnTo>
              </a:path>
            </a:pathLst>
          </a:custGeom>
          <a:solidFill>
            <a:schemeClr val="accent2"/>
          </a:solidFill>
          <a:ln w="9525">
            <a:solidFill>
              <a:srgbClr val="00FFFF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8" name="Freeform 8"/>
          <p:cNvSpPr>
            <a:spLocks/>
          </p:cNvSpPr>
          <p:nvPr/>
        </p:nvSpPr>
        <p:spPr bwMode="auto">
          <a:xfrm>
            <a:off x="5292725" y="3068638"/>
            <a:ext cx="3076575" cy="2176462"/>
          </a:xfrm>
          <a:custGeom>
            <a:avLst/>
            <a:gdLst>
              <a:gd name="T0" fmla="*/ 0 w 1938"/>
              <a:gd name="T1" fmla="*/ 0 h 1371"/>
              <a:gd name="T2" fmla="*/ 1938 w 1938"/>
              <a:gd name="T3" fmla="*/ 1371 h 13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38" h="1371">
                <a:moveTo>
                  <a:pt x="0" y="0"/>
                </a:moveTo>
                <a:lnTo>
                  <a:pt x="1938" y="1371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076825" y="2565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А</a:t>
            </a:r>
            <a:r>
              <a:rPr lang="ru-RU" sz="2400" b="1" i="1" baseline="-25000">
                <a:latin typeface="Times New Roman" pitchFamily="18" charset="0"/>
              </a:rPr>
              <a:t>1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211638" y="400526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В</a:t>
            </a:r>
            <a:r>
              <a:rPr lang="ru-RU" sz="2400" b="1" i="1" baseline="-25000">
                <a:latin typeface="Times New Roman" pitchFamily="18" charset="0"/>
              </a:rPr>
              <a:t>1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8316913" y="508476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А</a:t>
            </a:r>
            <a:r>
              <a:rPr lang="ru-RU" sz="2400" b="1" i="1" baseline="-25000">
                <a:latin typeface="Times New Roman" pitchFamily="18" charset="0"/>
              </a:rPr>
              <a:t>2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5940425" y="537368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С</a:t>
            </a:r>
            <a:r>
              <a:rPr lang="ru-RU" sz="2400" b="1" i="1" baseline="-25000">
                <a:latin typeface="Times New Roman" pitchFamily="18" charset="0"/>
              </a:rPr>
              <a:t>2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15373" name="Freeform 13"/>
          <p:cNvSpPr>
            <a:spLocks/>
          </p:cNvSpPr>
          <p:nvPr/>
        </p:nvSpPr>
        <p:spPr bwMode="auto">
          <a:xfrm>
            <a:off x="4775200" y="4127500"/>
            <a:ext cx="4102100" cy="76200"/>
          </a:xfrm>
          <a:custGeom>
            <a:avLst/>
            <a:gdLst>
              <a:gd name="T0" fmla="*/ 0 w 2584"/>
              <a:gd name="T1" fmla="*/ 48 h 48"/>
              <a:gd name="T2" fmla="*/ 2584 w 2584"/>
              <a:gd name="T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84" h="48">
                <a:moveTo>
                  <a:pt x="0" y="48"/>
                </a:moveTo>
                <a:lnTo>
                  <a:pt x="2584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4" name="Freeform 14"/>
          <p:cNvSpPr>
            <a:spLocks/>
          </p:cNvSpPr>
          <p:nvPr/>
        </p:nvSpPr>
        <p:spPr bwMode="auto">
          <a:xfrm>
            <a:off x="6286500" y="2971800"/>
            <a:ext cx="1054100" cy="2413000"/>
          </a:xfrm>
          <a:custGeom>
            <a:avLst/>
            <a:gdLst>
              <a:gd name="T0" fmla="*/ 664 w 664"/>
              <a:gd name="T1" fmla="*/ 0 h 1520"/>
              <a:gd name="T2" fmla="*/ 0 w 664"/>
              <a:gd name="T3" fmla="*/ 1520 h 15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64" h="1520">
                <a:moveTo>
                  <a:pt x="664" y="0"/>
                </a:moveTo>
                <a:lnTo>
                  <a:pt x="0" y="152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5" name="Freeform 15"/>
          <p:cNvSpPr>
            <a:spLocks/>
          </p:cNvSpPr>
          <p:nvPr/>
        </p:nvSpPr>
        <p:spPr bwMode="auto">
          <a:xfrm>
            <a:off x="4775200" y="3068638"/>
            <a:ext cx="490538" cy="1135062"/>
          </a:xfrm>
          <a:custGeom>
            <a:avLst/>
            <a:gdLst>
              <a:gd name="T0" fmla="*/ 309 w 309"/>
              <a:gd name="T1" fmla="*/ 0 h 715"/>
              <a:gd name="T2" fmla="*/ 0 w 309"/>
              <a:gd name="T3" fmla="*/ 715 h 71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9" h="715">
                <a:moveTo>
                  <a:pt x="309" y="0"/>
                </a:moveTo>
                <a:lnTo>
                  <a:pt x="0" y="715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6" name="Freeform 16"/>
          <p:cNvSpPr>
            <a:spLocks/>
          </p:cNvSpPr>
          <p:nvPr/>
        </p:nvSpPr>
        <p:spPr bwMode="auto">
          <a:xfrm>
            <a:off x="8394700" y="4149725"/>
            <a:ext cx="471488" cy="1095375"/>
          </a:xfrm>
          <a:custGeom>
            <a:avLst/>
            <a:gdLst>
              <a:gd name="T0" fmla="*/ 297 w 297"/>
              <a:gd name="T1" fmla="*/ 0 h 690"/>
              <a:gd name="T2" fmla="*/ 0 w 297"/>
              <a:gd name="T3" fmla="*/ 690 h 69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97" h="690">
                <a:moveTo>
                  <a:pt x="297" y="0"/>
                </a:moveTo>
                <a:lnTo>
                  <a:pt x="0" y="69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6516688" y="36449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О</a:t>
            </a:r>
          </a:p>
        </p:txBody>
      </p:sp>
      <p:sp>
        <p:nvSpPr>
          <p:cNvPr id="15378" name="Freeform 18"/>
          <p:cNvSpPr>
            <a:spLocks/>
          </p:cNvSpPr>
          <p:nvPr/>
        </p:nvSpPr>
        <p:spPr bwMode="auto">
          <a:xfrm>
            <a:off x="5295900" y="2984500"/>
            <a:ext cx="2032000" cy="63500"/>
          </a:xfrm>
          <a:custGeom>
            <a:avLst/>
            <a:gdLst>
              <a:gd name="T0" fmla="*/ 0 w 1280"/>
              <a:gd name="T1" fmla="*/ 40 h 40"/>
              <a:gd name="T2" fmla="*/ 1280 w 1280"/>
              <a:gd name="T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80" h="40">
                <a:moveTo>
                  <a:pt x="0" y="40"/>
                </a:moveTo>
                <a:lnTo>
                  <a:pt x="128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9" name="Freeform 19"/>
          <p:cNvSpPr>
            <a:spLocks/>
          </p:cNvSpPr>
          <p:nvPr/>
        </p:nvSpPr>
        <p:spPr bwMode="auto">
          <a:xfrm>
            <a:off x="6286500" y="5270500"/>
            <a:ext cx="2095500" cy="114300"/>
          </a:xfrm>
          <a:custGeom>
            <a:avLst/>
            <a:gdLst>
              <a:gd name="T0" fmla="*/ 0 w 1320"/>
              <a:gd name="T1" fmla="*/ 72 h 72"/>
              <a:gd name="T2" fmla="*/ 1320 w 1320"/>
              <a:gd name="T3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20" h="72">
                <a:moveTo>
                  <a:pt x="0" y="72"/>
                </a:moveTo>
                <a:lnTo>
                  <a:pt x="132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0" name="Freeform 20"/>
          <p:cNvSpPr>
            <a:spLocks/>
          </p:cNvSpPr>
          <p:nvPr/>
        </p:nvSpPr>
        <p:spPr bwMode="auto">
          <a:xfrm>
            <a:off x="4787900" y="2984500"/>
            <a:ext cx="2527300" cy="1193800"/>
          </a:xfrm>
          <a:custGeom>
            <a:avLst/>
            <a:gdLst>
              <a:gd name="T0" fmla="*/ 1584 w 1592"/>
              <a:gd name="T1" fmla="*/ 8 h 752"/>
              <a:gd name="T2" fmla="*/ 0 w 1592"/>
              <a:gd name="T3" fmla="*/ 752 h 752"/>
              <a:gd name="T4" fmla="*/ 312 w 1592"/>
              <a:gd name="T5" fmla="*/ 32 h 752"/>
              <a:gd name="T6" fmla="*/ 1592 w 1592"/>
              <a:gd name="T7" fmla="*/ 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2" h="752">
                <a:moveTo>
                  <a:pt x="1584" y="8"/>
                </a:moveTo>
                <a:lnTo>
                  <a:pt x="0" y="752"/>
                </a:lnTo>
                <a:lnTo>
                  <a:pt x="312" y="32"/>
                </a:lnTo>
                <a:lnTo>
                  <a:pt x="1592" y="0"/>
                </a:lnTo>
              </a:path>
            </a:pathLst>
          </a:custGeom>
          <a:solidFill>
            <a:srgbClr val="FFCC99"/>
          </a:solidFill>
          <a:ln w="9525">
            <a:solidFill>
              <a:srgbClr val="FFFF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1" name="Freeform 21"/>
          <p:cNvSpPr>
            <a:spLocks/>
          </p:cNvSpPr>
          <p:nvPr/>
        </p:nvSpPr>
        <p:spPr bwMode="auto">
          <a:xfrm>
            <a:off x="6299200" y="4127500"/>
            <a:ext cx="2590800" cy="1244600"/>
          </a:xfrm>
          <a:custGeom>
            <a:avLst/>
            <a:gdLst>
              <a:gd name="T0" fmla="*/ 1312 w 1632"/>
              <a:gd name="T1" fmla="*/ 720 h 784"/>
              <a:gd name="T2" fmla="*/ 0 w 1632"/>
              <a:gd name="T3" fmla="*/ 784 h 784"/>
              <a:gd name="T4" fmla="*/ 1632 w 1632"/>
              <a:gd name="T5" fmla="*/ 0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32" h="784">
                <a:moveTo>
                  <a:pt x="1312" y="720"/>
                </a:moveTo>
                <a:lnTo>
                  <a:pt x="0" y="784"/>
                </a:lnTo>
                <a:lnTo>
                  <a:pt x="1632" y="0"/>
                </a:lnTo>
              </a:path>
            </a:pathLst>
          </a:custGeom>
          <a:solidFill>
            <a:schemeClr val="hlink"/>
          </a:solidFill>
          <a:ln w="9525">
            <a:solidFill>
              <a:srgbClr val="CC99FF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2" name="Freeform 22"/>
          <p:cNvSpPr>
            <a:spLocks/>
          </p:cNvSpPr>
          <p:nvPr/>
        </p:nvSpPr>
        <p:spPr bwMode="auto">
          <a:xfrm>
            <a:off x="6819900" y="4152900"/>
            <a:ext cx="1587500" cy="1143000"/>
          </a:xfrm>
          <a:custGeom>
            <a:avLst/>
            <a:gdLst>
              <a:gd name="T0" fmla="*/ 0 w 1000"/>
              <a:gd name="T1" fmla="*/ 0 h 720"/>
              <a:gd name="T2" fmla="*/ 1000 w 1000"/>
              <a:gd name="T3" fmla="*/ 720 h 7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00" h="720">
                <a:moveTo>
                  <a:pt x="0" y="0"/>
                </a:moveTo>
                <a:lnTo>
                  <a:pt x="1000" y="72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71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6" grpId="1" animBg="1"/>
      <p:bldP spid="15366" grpId="2" animBg="1"/>
      <p:bldP spid="15366" grpId="3" animBg="1"/>
      <p:bldP spid="15367" grpId="0" animBg="1"/>
      <p:bldP spid="15367" grpId="1" animBg="1"/>
      <p:bldP spid="15367" grpId="2" animBg="1"/>
      <p:bldP spid="15367" grpId="3" animBg="1"/>
      <p:bldP spid="15380" grpId="0" animBg="1"/>
      <p:bldP spid="15381" grpId="0" animBg="1"/>
      <p:bldP spid="1538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Тема10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2443</TotalTime>
  <Words>672</Words>
  <Application>Microsoft Office PowerPoint</Application>
  <PresentationFormat>Экран (4:3)</PresentationFormat>
  <Paragraphs>153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Тема10</vt:lpstr>
      <vt:lpstr>Тема Office</vt:lpstr>
      <vt:lpstr>Презентация PowerPoint</vt:lpstr>
      <vt:lpstr>Презентация PowerPoint</vt:lpstr>
      <vt:lpstr>Презентация PowerPoint</vt:lpstr>
      <vt:lpstr>Теорема. Признак параллельности плоскостей Если  две  пересекающиеся  прямые  одной  плоскости соответственно  параллельны  двум  прямым  другой плоскости,  то  эти  плоскости  параллельны.</vt:lpstr>
      <vt:lpstr>Если  две  пересекающиеся  прямые  одной  плоскости  соответственно  параллельны  двум  прямым  другой  плоскости,  то  эти  плоскости  параллельны.</vt:lpstr>
      <vt:lpstr>Задача № 51. </vt:lpstr>
      <vt:lpstr>Задача № 51. </vt:lpstr>
      <vt:lpstr>Задача № 53.</vt:lpstr>
      <vt:lpstr>Задача № 53.</vt:lpstr>
      <vt:lpstr>Задача № 54.</vt:lpstr>
      <vt:lpstr>Задача № 54.</vt:lpstr>
      <vt:lpstr>Проверка знаний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Чагина Ю. А.</dc:creator>
  <cp:lastModifiedBy>user</cp:lastModifiedBy>
  <cp:revision>219</cp:revision>
  <dcterms:created xsi:type="dcterms:W3CDTF">2015-05-13T14:36:27Z</dcterms:created>
  <dcterms:modified xsi:type="dcterms:W3CDTF">2020-12-18T15:38:53Z</dcterms:modified>
</cp:coreProperties>
</file>